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7" r:id="rId2"/>
    <p:sldId id="263" r:id="rId3"/>
    <p:sldId id="439" r:id="rId4"/>
    <p:sldId id="440" r:id="rId5"/>
    <p:sldId id="441" r:id="rId6"/>
    <p:sldId id="443" r:id="rId7"/>
    <p:sldId id="442" r:id="rId8"/>
    <p:sldId id="444" r:id="rId9"/>
    <p:sldId id="445" r:id="rId10"/>
    <p:sldId id="446"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8"/>
    <p:restoredTop sz="94694"/>
  </p:normalViewPr>
  <p:slideViewPr>
    <p:cSldViewPr snapToGrid="0" snapToObjects="1">
      <p:cViewPr varScale="1">
        <p:scale>
          <a:sx n="68" d="100"/>
          <a:sy n="68" d="100"/>
        </p:scale>
        <p:origin x="900" y="60"/>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hyperlink" Target="PROSES%20KUTIPAN%20PTJ%20MENGGUNAKAN%20SISTEM%20AMV%203%20KAD%20DEBIT%20KREDIT.pdf" TargetMode="External"/><Relationship Id="rId2" Type="http://schemas.openxmlformats.org/officeDocument/2006/relationships/hyperlink" Target="proses%20kutipan%20amv3%20tunai%20dan%20cek.wmv" TargetMode="External"/><Relationship Id="rId1" Type="http://schemas.openxmlformats.org/officeDocument/2006/relationships/hyperlink" Target="PROSES%20KUTIPAN%20PTJ%20MENGGUNAKAN%20SISTEM%20AMV%203.pdf" TargetMode="External"/><Relationship Id="rId4" Type="http://schemas.openxmlformats.org/officeDocument/2006/relationships/hyperlink" Target="Proses%20kutipan%20amv3%20kad%20kredit%20dan%20kad%20debit%20.wmv"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PROSES%20KUTIPAN%20PTJ%20MENGGUNAKAN%20SISTEM%20AMV%203%20KAD%20DEBIT%20KREDIT.pdf" TargetMode="External"/><Relationship Id="rId2" Type="http://schemas.openxmlformats.org/officeDocument/2006/relationships/hyperlink" Target="proses%20kutipan%20amv3%20tunai%20dan%20cek.wmv" TargetMode="External"/><Relationship Id="rId1" Type="http://schemas.openxmlformats.org/officeDocument/2006/relationships/hyperlink" Target="PROSES%20KUTIPAN%20PTJ%20MENGGUNAKAN%20SISTEM%20AMV%203.pdf" TargetMode="External"/><Relationship Id="rId4" Type="http://schemas.openxmlformats.org/officeDocument/2006/relationships/hyperlink" Target="Proses%20kutipan%20amv3%20kad%20kredit%20dan%20kad%20debit%20.wmv"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167347-3E7E-456B-BB51-3B74B87BDEA6}" type="doc">
      <dgm:prSet loTypeId="urn:microsoft.com/office/officeart/2005/8/layout/hierarchy3" loCatId="list" qsTypeId="urn:microsoft.com/office/officeart/2005/8/quickstyle/3d2" qsCatId="3D" csTypeId="urn:microsoft.com/office/officeart/2005/8/colors/colorful1" csCatId="colorful" phldr="1"/>
      <dgm:spPr/>
      <dgm:t>
        <a:bodyPr/>
        <a:lstStyle/>
        <a:p>
          <a:endParaRPr lang="en-MY"/>
        </a:p>
      </dgm:t>
    </dgm:pt>
    <dgm:pt modelId="{B3820641-C1FC-4E44-BD41-5BE589138421}">
      <dgm:prSet phldrT="[Text]"/>
      <dgm:spPr/>
      <dgm:t>
        <a:bodyPr/>
        <a:lstStyle/>
        <a:p>
          <a:r>
            <a:rPr lang="en-MY" dirty="0" err="1"/>
            <a:t>Tunai</a:t>
          </a:r>
          <a:r>
            <a:rPr lang="en-MY" dirty="0"/>
            <a:t> dan Cek </a:t>
          </a:r>
        </a:p>
      </dgm:t>
    </dgm:pt>
    <dgm:pt modelId="{A8AE0078-C231-4449-A87B-0A5240687B1A}" type="parTrans" cxnId="{C23B648F-5309-4F3E-86D5-68E071EF4BCA}">
      <dgm:prSet/>
      <dgm:spPr/>
      <dgm:t>
        <a:bodyPr/>
        <a:lstStyle/>
        <a:p>
          <a:endParaRPr lang="en-MY"/>
        </a:p>
      </dgm:t>
    </dgm:pt>
    <dgm:pt modelId="{3A9A6816-8316-46BE-BE49-355CC42D2342}" type="sibTrans" cxnId="{C23B648F-5309-4F3E-86D5-68E071EF4BCA}">
      <dgm:prSet/>
      <dgm:spPr/>
      <dgm:t>
        <a:bodyPr/>
        <a:lstStyle/>
        <a:p>
          <a:endParaRPr lang="en-MY"/>
        </a:p>
      </dgm:t>
    </dgm:pt>
    <dgm:pt modelId="{91D04255-0629-42EA-89D9-1789A0F9E01E}">
      <dgm:prSet phldrT="[Text]"/>
      <dgm:spPr/>
      <dgm:t>
        <a:bodyPr/>
        <a:lstStyle/>
        <a:p>
          <a:r>
            <a:rPr lang="en-MY" b="1" dirty="0">
              <a:hlinkClick xmlns:r="http://schemas.openxmlformats.org/officeDocument/2006/relationships" r:id="rId1" action="ppaction://hlinkfile"/>
            </a:rPr>
            <a:t>Carta </a:t>
          </a:r>
          <a:r>
            <a:rPr lang="en-MY" b="1" dirty="0" err="1">
              <a:hlinkClick xmlns:r="http://schemas.openxmlformats.org/officeDocument/2006/relationships" r:id="rId1" action="ppaction://hlinkfile"/>
            </a:rPr>
            <a:t>Alir</a:t>
          </a:r>
          <a:r>
            <a:rPr lang="en-MY" b="1" dirty="0">
              <a:hlinkClick xmlns:r="http://schemas.openxmlformats.org/officeDocument/2006/relationships" r:id="rId1" action="ppaction://hlinkfile"/>
            </a:rPr>
            <a:t> proses </a:t>
          </a:r>
          <a:r>
            <a:rPr lang="en-MY" b="1" dirty="0" err="1">
              <a:hlinkClick xmlns:r="http://schemas.openxmlformats.org/officeDocument/2006/relationships" r:id="rId1" action="ppaction://hlinkfile"/>
            </a:rPr>
            <a:t>kutipan</a:t>
          </a:r>
          <a:r>
            <a:rPr lang="en-MY" b="1" dirty="0">
              <a:hlinkClick xmlns:r="http://schemas.openxmlformats.org/officeDocument/2006/relationships" r:id="rId1" action="ppaction://hlinkfile"/>
            </a:rPr>
            <a:t> </a:t>
          </a:r>
          <a:r>
            <a:rPr lang="en-MY" b="1" dirty="0" err="1">
              <a:hlinkClick xmlns:r="http://schemas.openxmlformats.org/officeDocument/2006/relationships" r:id="rId1" action="ppaction://hlinkfile"/>
            </a:rPr>
            <a:t>menggunakan</a:t>
          </a:r>
          <a:r>
            <a:rPr lang="en-MY" b="1" dirty="0">
              <a:hlinkClick xmlns:r="http://schemas.openxmlformats.org/officeDocument/2006/relationships" r:id="rId1" action="ppaction://hlinkfile"/>
            </a:rPr>
            <a:t> </a:t>
          </a:r>
          <a:r>
            <a:rPr lang="en-MY" b="1" dirty="0" err="1">
              <a:hlinkClick xmlns:r="http://schemas.openxmlformats.org/officeDocument/2006/relationships" r:id="rId1" action="ppaction://hlinkfile"/>
            </a:rPr>
            <a:t>sistem</a:t>
          </a:r>
          <a:r>
            <a:rPr lang="en-MY" b="1" dirty="0">
              <a:hlinkClick xmlns:r="http://schemas.openxmlformats.org/officeDocument/2006/relationships" r:id="rId1" action="ppaction://hlinkfile"/>
            </a:rPr>
            <a:t> AMV3 (</a:t>
          </a:r>
          <a:r>
            <a:rPr lang="en-MY" b="1" dirty="0" err="1">
              <a:hlinkClick xmlns:r="http://schemas.openxmlformats.org/officeDocument/2006/relationships" r:id="rId1" action="ppaction://hlinkfile"/>
            </a:rPr>
            <a:t>Tunai</a:t>
          </a:r>
          <a:r>
            <a:rPr lang="en-MY" b="1" dirty="0">
              <a:hlinkClick xmlns:r="http://schemas.openxmlformats.org/officeDocument/2006/relationships" r:id="rId1" action="ppaction://hlinkfile"/>
            </a:rPr>
            <a:t> dan Cek)</a:t>
          </a:r>
          <a:endParaRPr lang="en-MY" b="1" dirty="0"/>
        </a:p>
      </dgm:t>
    </dgm:pt>
    <dgm:pt modelId="{1CCC6CB4-F25C-4F4E-B9E9-E718D30A70C0}" type="parTrans" cxnId="{8A3D5CBF-10E7-45EC-9BE0-E93D64AE84F2}">
      <dgm:prSet/>
      <dgm:spPr/>
      <dgm:t>
        <a:bodyPr/>
        <a:lstStyle/>
        <a:p>
          <a:endParaRPr lang="en-MY"/>
        </a:p>
      </dgm:t>
    </dgm:pt>
    <dgm:pt modelId="{681C2ABF-35B5-4351-A162-113C2F88EBCE}" type="sibTrans" cxnId="{8A3D5CBF-10E7-45EC-9BE0-E93D64AE84F2}">
      <dgm:prSet/>
      <dgm:spPr/>
      <dgm:t>
        <a:bodyPr/>
        <a:lstStyle/>
        <a:p>
          <a:endParaRPr lang="en-MY"/>
        </a:p>
      </dgm:t>
    </dgm:pt>
    <dgm:pt modelId="{3078E0E9-3DDE-40DB-A834-9ED9B465695E}">
      <dgm:prSet phldrT="[Text]"/>
      <dgm:spPr/>
      <dgm:t>
        <a:bodyPr/>
        <a:lstStyle/>
        <a:p>
          <a:r>
            <a:rPr lang="en-MY" b="1" dirty="0">
              <a:hlinkClick xmlns:r="http://schemas.openxmlformats.org/officeDocument/2006/relationships" r:id="rId2" action="ppaction://hlinkfile"/>
            </a:rPr>
            <a:t>Video proses </a:t>
          </a:r>
          <a:r>
            <a:rPr lang="en-MY" b="1" dirty="0" err="1">
              <a:hlinkClick xmlns:r="http://schemas.openxmlformats.org/officeDocument/2006/relationships" r:id="rId2" action="ppaction://hlinkfile"/>
            </a:rPr>
            <a:t>kutipan</a:t>
          </a:r>
          <a:r>
            <a:rPr lang="en-MY" b="1" dirty="0">
              <a:hlinkClick xmlns:r="http://schemas.openxmlformats.org/officeDocument/2006/relationships" r:id="rId2" action="ppaction://hlinkfile"/>
            </a:rPr>
            <a:t> </a:t>
          </a:r>
          <a:r>
            <a:rPr lang="en-MY" b="1" dirty="0" err="1">
              <a:hlinkClick xmlns:r="http://schemas.openxmlformats.org/officeDocument/2006/relationships" r:id="rId2" action="ppaction://hlinkfile"/>
            </a:rPr>
            <a:t>menggunakan</a:t>
          </a:r>
          <a:r>
            <a:rPr lang="en-MY" b="1" dirty="0">
              <a:hlinkClick xmlns:r="http://schemas.openxmlformats.org/officeDocument/2006/relationships" r:id="rId2" action="ppaction://hlinkfile"/>
            </a:rPr>
            <a:t> </a:t>
          </a:r>
          <a:r>
            <a:rPr lang="en-MY" b="1" dirty="0" err="1">
              <a:hlinkClick xmlns:r="http://schemas.openxmlformats.org/officeDocument/2006/relationships" r:id="rId2" action="ppaction://hlinkfile"/>
            </a:rPr>
            <a:t>sistem</a:t>
          </a:r>
          <a:r>
            <a:rPr lang="en-MY" b="1" dirty="0">
              <a:hlinkClick xmlns:r="http://schemas.openxmlformats.org/officeDocument/2006/relationships" r:id="rId2" action="ppaction://hlinkfile"/>
            </a:rPr>
            <a:t> AMV3</a:t>
          </a:r>
          <a:endParaRPr lang="en-MY" b="1" dirty="0"/>
        </a:p>
      </dgm:t>
    </dgm:pt>
    <dgm:pt modelId="{3ED0B43D-19C5-445C-8802-B1CC1FBDCACB}" type="parTrans" cxnId="{D211FDD0-A7CD-4AC9-BC3F-0147BD1C583A}">
      <dgm:prSet/>
      <dgm:spPr/>
      <dgm:t>
        <a:bodyPr/>
        <a:lstStyle/>
        <a:p>
          <a:endParaRPr lang="en-MY"/>
        </a:p>
      </dgm:t>
    </dgm:pt>
    <dgm:pt modelId="{6939B148-03A8-4F84-B336-165D88BC2BDE}" type="sibTrans" cxnId="{D211FDD0-A7CD-4AC9-BC3F-0147BD1C583A}">
      <dgm:prSet/>
      <dgm:spPr/>
      <dgm:t>
        <a:bodyPr/>
        <a:lstStyle/>
        <a:p>
          <a:endParaRPr lang="en-MY"/>
        </a:p>
      </dgm:t>
    </dgm:pt>
    <dgm:pt modelId="{AFD96B65-F24E-45F6-B4D0-7D89B38366BE}">
      <dgm:prSet phldrT="[Text]"/>
      <dgm:spPr/>
      <dgm:t>
        <a:bodyPr/>
        <a:lstStyle/>
        <a:p>
          <a:r>
            <a:rPr lang="en-MY" dirty="0"/>
            <a:t>Kad Debit dan Kad </a:t>
          </a:r>
          <a:r>
            <a:rPr lang="en-MY" dirty="0" err="1"/>
            <a:t>Kredit</a:t>
          </a:r>
          <a:r>
            <a:rPr lang="en-MY" dirty="0"/>
            <a:t> </a:t>
          </a:r>
        </a:p>
      </dgm:t>
    </dgm:pt>
    <dgm:pt modelId="{0FEFF02B-6D13-453F-8A1C-1FBF595633D9}" type="parTrans" cxnId="{856180C7-B4CF-42B5-A4C1-66E125CAE78E}">
      <dgm:prSet/>
      <dgm:spPr/>
      <dgm:t>
        <a:bodyPr/>
        <a:lstStyle/>
        <a:p>
          <a:endParaRPr lang="en-MY"/>
        </a:p>
      </dgm:t>
    </dgm:pt>
    <dgm:pt modelId="{4E704EE9-F067-421B-B132-F59B32BC8548}" type="sibTrans" cxnId="{856180C7-B4CF-42B5-A4C1-66E125CAE78E}">
      <dgm:prSet/>
      <dgm:spPr/>
      <dgm:t>
        <a:bodyPr/>
        <a:lstStyle/>
        <a:p>
          <a:endParaRPr lang="en-MY"/>
        </a:p>
      </dgm:t>
    </dgm:pt>
    <dgm:pt modelId="{74D9A1C9-C225-47F6-BA6D-AB73A07D499F}">
      <dgm:prSet phldrT="[Text]"/>
      <dgm:spPr/>
      <dgm:t>
        <a:bodyPr/>
        <a:lstStyle/>
        <a:p>
          <a:r>
            <a:rPr lang="en-MY" b="1" dirty="0">
              <a:hlinkClick xmlns:r="http://schemas.openxmlformats.org/officeDocument/2006/relationships" r:id="rId3" action="ppaction://hlinkfile"/>
            </a:rPr>
            <a:t>Carta </a:t>
          </a:r>
          <a:r>
            <a:rPr lang="en-MY" b="1" dirty="0" err="1">
              <a:hlinkClick xmlns:r="http://schemas.openxmlformats.org/officeDocument/2006/relationships" r:id="rId3" action="ppaction://hlinkfile"/>
            </a:rPr>
            <a:t>Alir</a:t>
          </a:r>
          <a:r>
            <a:rPr lang="en-MY" b="1" dirty="0">
              <a:hlinkClick xmlns:r="http://schemas.openxmlformats.org/officeDocument/2006/relationships" r:id="rId3" action="ppaction://hlinkfile"/>
            </a:rPr>
            <a:t> proses </a:t>
          </a:r>
          <a:r>
            <a:rPr lang="en-MY" b="1" dirty="0" err="1">
              <a:hlinkClick xmlns:r="http://schemas.openxmlformats.org/officeDocument/2006/relationships" r:id="rId3" action="ppaction://hlinkfile"/>
            </a:rPr>
            <a:t>kutipan</a:t>
          </a:r>
          <a:r>
            <a:rPr lang="en-MY" b="1" dirty="0">
              <a:hlinkClick xmlns:r="http://schemas.openxmlformats.org/officeDocument/2006/relationships" r:id="rId3" action="ppaction://hlinkfile"/>
            </a:rPr>
            <a:t> </a:t>
          </a:r>
          <a:r>
            <a:rPr lang="en-MY" b="1" dirty="0" err="1">
              <a:hlinkClick xmlns:r="http://schemas.openxmlformats.org/officeDocument/2006/relationships" r:id="rId3" action="ppaction://hlinkfile"/>
            </a:rPr>
            <a:t>menggunakan</a:t>
          </a:r>
          <a:r>
            <a:rPr lang="en-MY" b="1" dirty="0">
              <a:hlinkClick xmlns:r="http://schemas.openxmlformats.org/officeDocument/2006/relationships" r:id="rId3" action="ppaction://hlinkfile"/>
            </a:rPr>
            <a:t> </a:t>
          </a:r>
          <a:r>
            <a:rPr lang="en-MY" b="1" dirty="0" err="1">
              <a:hlinkClick xmlns:r="http://schemas.openxmlformats.org/officeDocument/2006/relationships" r:id="rId3" action="ppaction://hlinkfile"/>
            </a:rPr>
            <a:t>sistem</a:t>
          </a:r>
          <a:r>
            <a:rPr lang="en-MY" b="1" dirty="0">
              <a:hlinkClick xmlns:r="http://schemas.openxmlformats.org/officeDocument/2006/relationships" r:id="rId3" action="ppaction://hlinkfile"/>
            </a:rPr>
            <a:t> AMV3 (Kad debit dan Kad </a:t>
          </a:r>
          <a:r>
            <a:rPr lang="en-MY" b="1" dirty="0" err="1">
              <a:hlinkClick xmlns:r="http://schemas.openxmlformats.org/officeDocument/2006/relationships" r:id="rId3" action="ppaction://hlinkfile"/>
            </a:rPr>
            <a:t>Kredit</a:t>
          </a:r>
          <a:r>
            <a:rPr lang="en-MY" b="1" dirty="0">
              <a:hlinkClick xmlns:r="http://schemas.openxmlformats.org/officeDocument/2006/relationships" r:id="rId3" action="ppaction://hlinkfile"/>
            </a:rPr>
            <a:t>) </a:t>
          </a:r>
          <a:endParaRPr lang="en-MY" b="1" dirty="0"/>
        </a:p>
      </dgm:t>
    </dgm:pt>
    <dgm:pt modelId="{1A7120C1-0090-4A8F-841F-487BEFEBB8D6}" type="parTrans" cxnId="{3CE2B1E3-BFE2-44C9-84CF-0084DB590F80}">
      <dgm:prSet/>
      <dgm:spPr/>
      <dgm:t>
        <a:bodyPr/>
        <a:lstStyle/>
        <a:p>
          <a:endParaRPr lang="en-MY"/>
        </a:p>
      </dgm:t>
    </dgm:pt>
    <dgm:pt modelId="{AE938894-C048-4CB0-A736-9814336BF7CA}" type="sibTrans" cxnId="{3CE2B1E3-BFE2-44C9-84CF-0084DB590F80}">
      <dgm:prSet/>
      <dgm:spPr/>
      <dgm:t>
        <a:bodyPr/>
        <a:lstStyle/>
        <a:p>
          <a:endParaRPr lang="en-MY"/>
        </a:p>
      </dgm:t>
    </dgm:pt>
    <dgm:pt modelId="{C4EEC389-49A2-49F2-A0B6-4730A1100C82}">
      <dgm:prSet phldrT="[Text]"/>
      <dgm:spPr/>
      <dgm:t>
        <a:bodyPr/>
        <a:lstStyle/>
        <a:p>
          <a:r>
            <a:rPr lang="en-MY" b="1" dirty="0">
              <a:hlinkClick xmlns:r="http://schemas.openxmlformats.org/officeDocument/2006/relationships" r:id="rId4" action="ppaction://hlinkfile"/>
            </a:rPr>
            <a:t>Video proses </a:t>
          </a:r>
          <a:r>
            <a:rPr lang="en-MY" b="1" dirty="0" err="1">
              <a:hlinkClick xmlns:r="http://schemas.openxmlformats.org/officeDocument/2006/relationships" r:id="rId4" action="ppaction://hlinkfile"/>
            </a:rPr>
            <a:t>kutipan</a:t>
          </a:r>
          <a:r>
            <a:rPr lang="en-MY" b="1" dirty="0">
              <a:hlinkClick xmlns:r="http://schemas.openxmlformats.org/officeDocument/2006/relationships" r:id="rId4" action="ppaction://hlinkfile"/>
            </a:rPr>
            <a:t> </a:t>
          </a:r>
          <a:r>
            <a:rPr lang="en-MY" b="1" dirty="0" err="1">
              <a:hlinkClick xmlns:r="http://schemas.openxmlformats.org/officeDocument/2006/relationships" r:id="rId4" action="ppaction://hlinkfile"/>
            </a:rPr>
            <a:t>menggunakan</a:t>
          </a:r>
          <a:r>
            <a:rPr lang="en-MY" b="1" dirty="0">
              <a:hlinkClick xmlns:r="http://schemas.openxmlformats.org/officeDocument/2006/relationships" r:id="rId4" action="ppaction://hlinkfile"/>
            </a:rPr>
            <a:t> </a:t>
          </a:r>
          <a:r>
            <a:rPr lang="en-MY" b="1" dirty="0" err="1">
              <a:hlinkClick xmlns:r="http://schemas.openxmlformats.org/officeDocument/2006/relationships" r:id="rId4" action="ppaction://hlinkfile"/>
            </a:rPr>
            <a:t>sistem</a:t>
          </a:r>
          <a:r>
            <a:rPr lang="en-MY" b="1" dirty="0">
              <a:hlinkClick xmlns:r="http://schemas.openxmlformats.org/officeDocument/2006/relationships" r:id="rId4" action="ppaction://hlinkfile"/>
            </a:rPr>
            <a:t> AMV3</a:t>
          </a:r>
          <a:endParaRPr lang="en-MY" b="1" dirty="0"/>
        </a:p>
      </dgm:t>
    </dgm:pt>
    <dgm:pt modelId="{B15EA636-A918-420F-959F-5595848C8DE3}" type="parTrans" cxnId="{823F3B42-6CCA-4E11-979D-2D5464DA7718}">
      <dgm:prSet/>
      <dgm:spPr/>
      <dgm:t>
        <a:bodyPr/>
        <a:lstStyle/>
        <a:p>
          <a:endParaRPr lang="en-MY"/>
        </a:p>
      </dgm:t>
    </dgm:pt>
    <dgm:pt modelId="{7EF56C6C-AEDA-4C77-8C76-9376BCCB5719}" type="sibTrans" cxnId="{823F3B42-6CCA-4E11-979D-2D5464DA7718}">
      <dgm:prSet/>
      <dgm:spPr/>
      <dgm:t>
        <a:bodyPr/>
        <a:lstStyle/>
        <a:p>
          <a:endParaRPr lang="en-MY"/>
        </a:p>
      </dgm:t>
    </dgm:pt>
    <dgm:pt modelId="{6FC8045F-C8AC-48B1-9813-F86FC72EEE18}" type="pres">
      <dgm:prSet presAssocID="{AE167347-3E7E-456B-BB51-3B74B87BDEA6}" presName="diagram" presStyleCnt="0">
        <dgm:presLayoutVars>
          <dgm:chPref val="1"/>
          <dgm:dir/>
          <dgm:animOne val="branch"/>
          <dgm:animLvl val="lvl"/>
          <dgm:resizeHandles/>
        </dgm:presLayoutVars>
      </dgm:prSet>
      <dgm:spPr/>
    </dgm:pt>
    <dgm:pt modelId="{7D1519C6-602B-4D05-855A-2124A5AC4240}" type="pres">
      <dgm:prSet presAssocID="{B3820641-C1FC-4E44-BD41-5BE589138421}" presName="root" presStyleCnt="0"/>
      <dgm:spPr/>
    </dgm:pt>
    <dgm:pt modelId="{6417DAF6-6DC4-45AD-A282-89B7C753AE14}" type="pres">
      <dgm:prSet presAssocID="{B3820641-C1FC-4E44-BD41-5BE589138421}" presName="rootComposite" presStyleCnt="0"/>
      <dgm:spPr/>
    </dgm:pt>
    <dgm:pt modelId="{7A302EC8-49A5-49B6-B225-F2AA4F30FC53}" type="pres">
      <dgm:prSet presAssocID="{B3820641-C1FC-4E44-BD41-5BE589138421}" presName="rootText" presStyleLbl="node1" presStyleIdx="0" presStyleCnt="2" custScaleX="217601" custLinFactNeighborX="-233" custLinFactNeighborY="-57778"/>
      <dgm:spPr/>
    </dgm:pt>
    <dgm:pt modelId="{7C096FFD-EE3C-4BF3-86D3-36062C2285B2}" type="pres">
      <dgm:prSet presAssocID="{B3820641-C1FC-4E44-BD41-5BE589138421}" presName="rootConnector" presStyleLbl="node1" presStyleIdx="0" presStyleCnt="2"/>
      <dgm:spPr/>
    </dgm:pt>
    <dgm:pt modelId="{1BF9C2A5-15BC-465C-A0E1-FB71CED8F6F8}" type="pres">
      <dgm:prSet presAssocID="{B3820641-C1FC-4E44-BD41-5BE589138421}" presName="childShape" presStyleCnt="0"/>
      <dgm:spPr/>
    </dgm:pt>
    <dgm:pt modelId="{1DAD68D6-A610-4051-86F9-43EC7B3E9760}" type="pres">
      <dgm:prSet presAssocID="{1CCC6CB4-F25C-4F4E-B9E9-E718D30A70C0}" presName="Name13" presStyleLbl="parChTrans1D2" presStyleIdx="0" presStyleCnt="4"/>
      <dgm:spPr/>
    </dgm:pt>
    <dgm:pt modelId="{B9DA569E-D987-4AEA-8F26-1B84B7FDDB23}" type="pres">
      <dgm:prSet presAssocID="{91D04255-0629-42EA-89D9-1789A0F9E01E}" presName="childText" presStyleLbl="bgAcc1" presStyleIdx="0" presStyleCnt="4" custScaleX="246238" custLinFactNeighborX="-3341" custLinFactNeighborY="-54796">
        <dgm:presLayoutVars>
          <dgm:bulletEnabled val="1"/>
        </dgm:presLayoutVars>
      </dgm:prSet>
      <dgm:spPr/>
    </dgm:pt>
    <dgm:pt modelId="{02975539-FB37-4D61-9CCB-A8F09A03F4AA}" type="pres">
      <dgm:prSet presAssocID="{3ED0B43D-19C5-445C-8802-B1CC1FBDCACB}" presName="Name13" presStyleLbl="parChTrans1D2" presStyleIdx="1" presStyleCnt="4"/>
      <dgm:spPr/>
    </dgm:pt>
    <dgm:pt modelId="{921120BC-A60D-4867-8EC8-F31654E3A057}" type="pres">
      <dgm:prSet presAssocID="{3078E0E9-3DDE-40DB-A834-9ED9B465695E}" presName="childText" presStyleLbl="bgAcc1" presStyleIdx="1" presStyleCnt="4" custScaleX="239485" custLinFactNeighborY="-54796">
        <dgm:presLayoutVars>
          <dgm:bulletEnabled val="1"/>
        </dgm:presLayoutVars>
      </dgm:prSet>
      <dgm:spPr/>
    </dgm:pt>
    <dgm:pt modelId="{39F17FD5-14A0-4700-BCB6-71B433C2171E}" type="pres">
      <dgm:prSet presAssocID="{AFD96B65-F24E-45F6-B4D0-7D89B38366BE}" presName="root" presStyleCnt="0"/>
      <dgm:spPr/>
    </dgm:pt>
    <dgm:pt modelId="{95A31D9F-E890-463E-8215-E0C2293DA41A}" type="pres">
      <dgm:prSet presAssocID="{AFD96B65-F24E-45F6-B4D0-7D89B38366BE}" presName="rootComposite" presStyleCnt="0"/>
      <dgm:spPr/>
    </dgm:pt>
    <dgm:pt modelId="{34A6704B-7A61-4088-B49F-80DBF45ECF07}" type="pres">
      <dgm:prSet presAssocID="{AFD96B65-F24E-45F6-B4D0-7D89B38366BE}" presName="rootText" presStyleLbl="node1" presStyleIdx="1" presStyleCnt="2" custScaleX="256445" custLinFactNeighborX="-39" custLinFactNeighborY="-57778"/>
      <dgm:spPr/>
    </dgm:pt>
    <dgm:pt modelId="{F8C77D08-87BB-4D89-9E18-2D55F34FE33C}" type="pres">
      <dgm:prSet presAssocID="{AFD96B65-F24E-45F6-B4D0-7D89B38366BE}" presName="rootConnector" presStyleLbl="node1" presStyleIdx="1" presStyleCnt="2"/>
      <dgm:spPr/>
    </dgm:pt>
    <dgm:pt modelId="{63A158CB-F066-4103-AB6D-C0E41D329079}" type="pres">
      <dgm:prSet presAssocID="{AFD96B65-F24E-45F6-B4D0-7D89B38366BE}" presName="childShape" presStyleCnt="0"/>
      <dgm:spPr/>
    </dgm:pt>
    <dgm:pt modelId="{AEC15FAA-C0FA-4593-9127-15CF2C36BF27}" type="pres">
      <dgm:prSet presAssocID="{1A7120C1-0090-4A8F-841F-487BEFEBB8D6}" presName="Name13" presStyleLbl="parChTrans1D2" presStyleIdx="2" presStyleCnt="4"/>
      <dgm:spPr/>
    </dgm:pt>
    <dgm:pt modelId="{2D22872E-E6CA-462C-A05C-7974F15C2CE4}" type="pres">
      <dgm:prSet presAssocID="{74D9A1C9-C225-47F6-BA6D-AB73A07D499F}" presName="childText" presStyleLbl="bgAcc1" presStyleIdx="2" presStyleCnt="4" custScaleX="252381" custLinFactNeighborX="-4346" custLinFactNeighborY="-54796">
        <dgm:presLayoutVars>
          <dgm:bulletEnabled val="1"/>
        </dgm:presLayoutVars>
      </dgm:prSet>
      <dgm:spPr/>
    </dgm:pt>
    <dgm:pt modelId="{7DD57C40-9C77-45C5-94E1-5BD849926B11}" type="pres">
      <dgm:prSet presAssocID="{B15EA636-A918-420F-959F-5595848C8DE3}" presName="Name13" presStyleLbl="parChTrans1D2" presStyleIdx="3" presStyleCnt="4"/>
      <dgm:spPr/>
    </dgm:pt>
    <dgm:pt modelId="{C2DFFA49-A799-4C99-875C-969E80621DBA}" type="pres">
      <dgm:prSet presAssocID="{C4EEC389-49A2-49F2-A0B6-4730A1100C82}" presName="childText" presStyleLbl="bgAcc1" presStyleIdx="3" presStyleCnt="4" custScaleX="245297" custLinFactNeighborX="4827" custLinFactNeighborY="-45441">
        <dgm:presLayoutVars>
          <dgm:bulletEnabled val="1"/>
        </dgm:presLayoutVars>
      </dgm:prSet>
      <dgm:spPr/>
    </dgm:pt>
  </dgm:ptLst>
  <dgm:cxnLst>
    <dgm:cxn modelId="{CBF87707-66A0-4617-8589-02AA534BCB64}" type="presOf" srcId="{3ED0B43D-19C5-445C-8802-B1CC1FBDCACB}" destId="{02975539-FB37-4D61-9CCB-A8F09A03F4AA}" srcOrd="0" destOrd="0" presId="urn:microsoft.com/office/officeart/2005/8/layout/hierarchy3"/>
    <dgm:cxn modelId="{E66EEE0C-AAC6-4230-9550-FB8D3350500A}" type="presOf" srcId="{C4EEC389-49A2-49F2-A0B6-4730A1100C82}" destId="{C2DFFA49-A799-4C99-875C-969E80621DBA}" srcOrd="0" destOrd="0" presId="urn:microsoft.com/office/officeart/2005/8/layout/hierarchy3"/>
    <dgm:cxn modelId="{0B2A9534-DB80-4D3B-BD7E-C0C51844A289}" type="presOf" srcId="{B15EA636-A918-420F-959F-5595848C8DE3}" destId="{7DD57C40-9C77-45C5-94E1-5BD849926B11}" srcOrd="0" destOrd="0" presId="urn:microsoft.com/office/officeart/2005/8/layout/hierarchy3"/>
    <dgm:cxn modelId="{823F3B42-6CCA-4E11-979D-2D5464DA7718}" srcId="{AFD96B65-F24E-45F6-B4D0-7D89B38366BE}" destId="{C4EEC389-49A2-49F2-A0B6-4730A1100C82}" srcOrd="1" destOrd="0" parTransId="{B15EA636-A918-420F-959F-5595848C8DE3}" sibTransId="{7EF56C6C-AEDA-4C77-8C76-9376BCCB5719}"/>
    <dgm:cxn modelId="{05D6B547-F771-4111-BC30-17A98F98333E}" type="presOf" srcId="{AFD96B65-F24E-45F6-B4D0-7D89B38366BE}" destId="{F8C77D08-87BB-4D89-9E18-2D55F34FE33C}" srcOrd="1" destOrd="0" presId="urn:microsoft.com/office/officeart/2005/8/layout/hierarchy3"/>
    <dgm:cxn modelId="{41BD946F-F44A-4EFB-800B-4B07D2A748BA}" type="presOf" srcId="{91D04255-0629-42EA-89D9-1789A0F9E01E}" destId="{B9DA569E-D987-4AEA-8F26-1B84B7FDDB23}" srcOrd="0" destOrd="0" presId="urn:microsoft.com/office/officeart/2005/8/layout/hierarchy3"/>
    <dgm:cxn modelId="{A27D6D89-226B-4995-8C7D-C70254870C78}" type="presOf" srcId="{3078E0E9-3DDE-40DB-A834-9ED9B465695E}" destId="{921120BC-A60D-4867-8EC8-F31654E3A057}" srcOrd="0" destOrd="0" presId="urn:microsoft.com/office/officeart/2005/8/layout/hierarchy3"/>
    <dgm:cxn modelId="{FA802B8F-513A-40E1-BEBB-4231063EA307}" type="presOf" srcId="{1A7120C1-0090-4A8F-841F-487BEFEBB8D6}" destId="{AEC15FAA-C0FA-4593-9127-15CF2C36BF27}" srcOrd="0" destOrd="0" presId="urn:microsoft.com/office/officeart/2005/8/layout/hierarchy3"/>
    <dgm:cxn modelId="{C23B648F-5309-4F3E-86D5-68E071EF4BCA}" srcId="{AE167347-3E7E-456B-BB51-3B74B87BDEA6}" destId="{B3820641-C1FC-4E44-BD41-5BE589138421}" srcOrd="0" destOrd="0" parTransId="{A8AE0078-C231-4449-A87B-0A5240687B1A}" sibTransId="{3A9A6816-8316-46BE-BE49-355CC42D2342}"/>
    <dgm:cxn modelId="{7807A696-0F30-4627-9854-E2DDEFADA277}" type="presOf" srcId="{AFD96B65-F24E-45F6-B4D0-7D89B38366BE}" destId="{34A6704B-7A61-4088-B49F-80DBF45ECF07}" srcOrd="0" destOrd="0" presId="urn:microsoft.com/office/officeart/2005/8/layout/hierarchy3"/>
    <dgm:cxn modelId="{7A1DE198-D905-4B9F-9ACA-07C1FC107751}" type="presOf" srcId="{74D9A1C9-C225-47F6-BA6D-AB73A07D499F}" destId="{2D22872E-E6CA-462C-A05C-7974F15C2CE4}" srcOrd="0" destOrd="0" presId="urn:microsoft.com/office/officeart/2005/8/layout/hierarchy3"/>
    <dgm:cxn modelId="{84C12CA2-1061-4CA1-987B-CE2429D1BF84}" type="presOf" srcId="{B3820641-C1FC-4E44-BD41-5BE589138421}" destId="{7A302EC8-49A5-49B6-B225-F2AA4F30FC53}" srcOrd="0" destOrd="0" presId="urn:microsoft.com/office/officeart/2005/8/layout/hierarchy3"/>
    <dgm:cxn modelId="{BB2DA4A4-64F6-4159-BF4C-C583DD689571}" type="presOf" srcId="{1CCC6CB4-F25C-4F4E-B9E9-E718D30A70C0}" destId="{1DAD68D6-A610-4051-86F9-43EC7B3E9760}" srcOrd="0" destOrd="0" presId="urn:microsoft.com/office/officeart/2005/8/layout/hierarchy3"/>
    <dgm:cxn modelId="{8A3D5CBF-10E7-45EC-9BE0-E93D64AE84F2}" srcId="{B3820641-C1FC-4E44-BD41-5BE589138421}" destId="{91D04255-0629-42EA-89D9-1789A0F9E01E}" srcOrd="0" destOrd="0" parTransId="{1CCC6CB4-F25C-4F4E-B9E9-E718D30A70C0}" sibTransId="{681C2ABF-35B5-4351-A162-113C2F88EBCE}"/>
    <dgm:cxn modelId="{856180C7-B4CF-42B5-A4C1-66E125CAE78E}" srcId="{AE167347-3E7E-456B-BB51-3B74B87BDEA6}" destId="{AFD96B65-F24E-45F6-B4D0-7D89B38366BE}" srcOrd="1" destOrd="0" parTransId="{0FEFF02B-6D13-453F-8A1C-1FBF595633D9}" sibTransId="{4E704EE9-F067-421B-B132-F59B32BC8548}"/>
    <dgm:cxn modelId="{C54903CA-941F-41C5-93B5-DBA7F4AC2337}" type="presOf" srcId="{AE167347-3E7E-456B-BB51-3B74B87BDEA6}" destId="{6FC8045F-C8AC-48B1-9813-F86FC72EEE18}" srcOrd="0" destOrd="0" presId="urn:microsoft.com/office/officeart/2005/8/layout/hierarchy3"/>
    <dgm:cxn modelId="{D211FDD0-A7CD-4AC9-BC3F-0147BD1C583A}" srcId="{B3820641-C1FC-4E44-BD41-5BE589138421}" destId="{3078E0E9-3DDE-40DB-A834-9ED9B465695E}" srcOrd="1" destOrd="0" parTransId="{3ED0B43D-19C5-445C-8802-B1CC1FBDCACB}" sibTransId="{6939B148-03A8-4F84-B336-165D88BC2BDE}"/>
    <dgm:cxn modelId="{0B6AA1DE-E45C-4909-BF50-591F3802C4E6}" type="presOf" srcId="{B3820641-C1FC-4E44-BD41-5BE589138421}" destId="{7C096FFD-EE3C-4BF3-86D3-36062C2285B2}" srcOrd="1" destOrd="0" presId="urn:microsoft.com/office/officeart/2005/8/layout/hierarchy3"/>
    <dgm:cxn modelId="{3CE2B1E3-BFE2-44C9-84CF-0084DB590F80}" srcId="{AFD96B65-F24E-45F6-B4D0-7D89B38366BE}" destId="{74D9A1C9-C225-47F6-BA6D-AB73A07D499F}" srcOrd="0" destOrd="0" parTransId="{1A7120C1-0090-4A8F-841F-487BEFEBB8D6}" sibTransId="{AE938894-C048-4CB0-A736-9814336BF7CA}"/>
    <dgm:cxn modelId="{CCBCD5F2-E244-4FB8-B9A1-E7B1848335DA}" type="presParOf" srcId="{6FC8045F-C8AC-48B1-9813-F86FC72EEE18}" destId="{7D1519C6-602B-4D05-855A-2124A5AC4240}" srcOrd="0" destOrd="0" presId="urn:microsoft.com/office/officeart/2005/8/layout/hierarchy3"/>
    <dgm:cxn modelId="{EDBEF28E-2374-4BDE-8A3C-A6120486E0A5}" type="presParOf" srcId="{7D1519C6-602B-4D05-855A-2124A5AC4240}" destId="{6417DAF6-6DC4-45AD-A282-89B7C753AE14}" srcOrd="0" destOrd="0" presId="urn:microsoft.com/office/officeart/2005/8/layout/hierarchy3"/>
    <dgm:cxn modelId="{05AABF15-D1FD-468D-B3BD-65B1CF6C1100}" type="presParOf" srcId="{6417DAF6-6DC4-45AD-A282-89B7C753AE14}" destId="{7A302EC8-49A5-49B6-B225-F2AA4F30FC53}" srcOrd="0" destOrd="0" presId="urn:microsoft.com/office/officeart/2005/8/layout/hierarchy3"/>
    <dgm:cxn modelId="{30064FA4-3144-44AE-9345-38D1E9FA3823}" type="presParOf" srcId="{6417DAF6-6DC4-45AD-A282-89B7C753AE14}" destId="{7C096FFD-EE3C-4BF3-86D3-36062C2285B2}" srcOrd="1" destOrd="0" presId="urn:microsoft.com/office/officeart/2005/8/layout/hierarchy3"/>
    <dgm:cxn modelId="{9B6FC876-D4D6-4317-8BA3-DD756F534546}" type="presParOf" srcId="{7D1519C6-602B-4D05-855A-2124A5AC4240}" destId="{1BF9C2A5-15BC-465C-A0E1-FB71CED8F6F8}" srcOrd="1" destOrd="0" presId="urn:microsoft.com/office/officeart/2005/8/layout/hierarchy3"/>
    <dgm:cxn modelId="{6FDBE968-73F6-4211-A571-5189A7865F04}" type="presParOf" srcId="{1BF9C2A5-15BC-465C-A0E1-FB71CED8F6F8}" destId="{1DAD68D6-A610-4051-86F9-43EC7B3E9760}" srcOrd="0" destOrd="0" presId="urn:microsoft.com/office/officeart/2005/8/layout/hierarchy3"/>
    <dgm:cxn modelId="{AD810FD5-D8BF-42A4-8D5B-3707DE532BC6}" type="presParOf" srcId="{1BF9C2A5-15BC-465C-A0E1-FB71CED8F6F8}" destId="{B9DA569E-D987-4AEA-8F26-1B84B7FDDB23}" srcOrd="1" destOrd="0" presId="urn:microsoft.com/office/officeart/2005/8/layout/hierarchy3"/>
    <dgm:cxn modelId="{C9236ECF-A151-40D4-A7B0-4372CEAC9D81}" type="presParOf" srcId="{1BF9C2A5-15BC-465C-A0E1-FB71CED8F6F8}" destId="{02975539-FB37-4D61-9CCB-A8F09A03F4AA}" srcOrd="2" destOrd="0" presId="urn:microsoft.com/office/officeart/2005/8/layout/hierarchy3"/>
    <dgm:cxn modelId="{0C628B47-1A98-4CC8-90A8-6864BD22A261}" type="presParOf" srcId="{1BF9C2A5-15BC-465C-A0E1-FB71CED8F6F8}" destId="{921120BC-A60D-4867-8EC8-F31654E3A057}" srcOrd="3" destOrd="0" presId="urn:microsoft.com/office/officeart/2005/8/layout/hierarchy3"/>
    <dgm:cxn modelId="{E18CED01-090B-460F-9FB6-EF5AB0A60B1D}" type="presParOf" srcId="{6FC8045F-C8AC-48B1-9813-F86FC72EEE18}" destId="{39F17FD5-14A0-4700-BCB6-71B433C2171E}" srcOrd="1" destOrd="0" presId="urn:microsoft.com/office/officeart/2005/8/layout/hierarchy3"/>
    <dgm:cxn modelId="{376E4CC9-751E-42AD-AC2E-2B762E448E4E}" type="presParOf" srcId="{39F17FD5-14A0-4700-BCB6-71B433C2171E}" destId="{95A31D9F-E890-463E-8215-E0C2293DA41A}" srcOrd="0" destOrd="0" presId="urn:microsoft.com/office/officeart/2005/8/layout/hierarchy3"/>
    <dgm:cxn modelId="{EEDE2C73-4AD4-4C8C-8851-FA7AF3BF339B}" type="presParOf" srcId="{95A31D9F-E890-463E-8215-E0C2293DA41A}" destId="{34A6704B-7A61-4088-B49F-80DBF45ECF07}" srcOrd="0" destOrd="0" presId="urn:microsoft.com/office/officeart/2005/8/layout/hierarchy3"/>
    <dgm:cxn modelId="{A6F008D0-C80B-491F-917D-F96321E37218}" type="presParOf" srcId="{95A31D9F-E890-463E-8215-E0C2293DA41A}" destId="{F8C77D08-87BB-4D89-9E18-2D55F34FE33C}" srcOrd="1" destOrd="0" presId="urn:microsoft.com/office/officeart/2005/8/layout/hierarchy3"/>
    <dgm:cxn modelId="{08115097-FD0F-44D0-BD76-F99B69431BD7}" type="presParOf" srcId="{39F17FD5-14A0-4700-BCB6-71B433C2171E}" destId="{63A158CB-F066-4103-AB6D-C0E41D329079}" srcOrd="1" destOrd="0" presId="urn:microsoft.com/office/officeart/2005/8/layout/hierarchy3"/>
    <dgm:cxn modelId="{0459BE99-096C-4723-B1F3-4BAF63B96CB3}" type="presParOf" srcId="{63A158CB-F066-4103-AB6D-C0E41D329079}" destId="{AEC15FAA-C0FA-4593-9127-15CF2C36BF27}" srcOrd="0" destOrd="0" presId="urn:microsoft.com/office/officeart/2005/8/layout/hierarchy3"/>
    <dgm:cxn modelId="{DC60D944-A54E-447A-B052-60288B091B37}" type="presParOf" srcId="{63A158CB-F066-4103-AB6D-C0E41D329079}" destId="{2D22872E-E6CA-462C-A05C-7974F15C2CE4}" srcOrd="1" destOrd="0" presId="urn:microsoft.com/office/officeart/2005/8/layout/hierarchy3"/>
    <dgm:cxn modelId="{094D101E-68CD-44AC-B2EE-8D4E1C44B4DE}" type="presParOf" srcId="{63A158CB-F066-4103-AB6D-C0E41D329079}" destId="{7DD57C40-9C77-45C5-94E1-5BD849926B11}" srcOrd="2" destOrd="0" presId="urn:microsoft.com/office/officeart/2005/8/layout/hierarchy3"/>
    <dgm:cxn modelId="{DF1E9891-C31C-4DB6-BD42-883C17739784}" type="presParOf" srcId="{63A158CB-F066-4103-AB6D-C0E41D329079}" destId="{C2DFFA49-A799-4C99-875C-969E80621DB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02EC8-49A5-49B6-B225-F2AA4F30FC53}">
      <dsp:nvSpPr>
        <dsp:cNvPr id="0" name=""/>
        <dsp:cNvSpPr/>
      </dsp:nvSpPr>
      <dsp:spPr>
        <a:xfrm>
          <a:off x="179536" y="0"/>
          <a:ext cx="4424459" cy="101664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MY" sz="3900" kern="1200" dirty="0" err="1"/>
            <a:t>Tunai</a:t>
          </a:r>
          <a:r>
            <a:rPr lang="en-MY" sz="3900" kern="1200" dirty="0"/>
            <a:t> dan Cek </a:t>
          </a:r>
        </a:p>
      </dsp:txBody>
      <dsp:txXfrm>
        <a:off x="209312" y="29776"/>
        <a:ext cx="4364907" cy="957092"/>
      </dsp:txXfrm>
    </dsp:sp>
    <dsp:sp modelId="{1DAD68D6-A610-4051-86F9-43EC7B3E9760}">
      <dsp:nvSpPr>
        <dsp:cNvPr id="0" name=""/>
        <dsp:cNvSpPr/>
      </dsp:nvSpPr>
      <dsp:spPr>
        <a:xfrm>
          <a:off x="621982" y="1016644"/>
          <a:ext cx="392837" cy="205837"/>
        </a:xfrm>
        <a:custGeom>
          <a:avLst/>
          <a:gdLst/>
          <a:ahLst/>
          <a:cxnLst/>
          <a:rect l="0" t="0" r="0" b="0"/>
          <a:pathLst>
            <a:path>
              <a:moveTo>
                <a:pt x="0" y="0"/>
              </a:moveTo>
              <a:lnTo>
                <a:pt x="0" y="205837"/>
              </a:lnTo>
              <a:lnTo>
                <a:pt x="392837" y="205837"/>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9DA569E-D987-4AEA-8F26-1B84B7FDDB23}">
      <dsp:nvSpPr>
        <dsp:cNvPr id="0" name=""/>
        <dsp:cNvSpPr/>
      </dsp:nvSpPr>
      <dsp:spPr>
        <a:xfrm>
          <a:off x="1014820" y="714159"/>
          <a:ext cx="4005385" cy="101664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MY" sz="2100" b="1" kern="1200" dirty="0">
              <a:hlinkClick xmlns:r="http://schemas.openxmlformats.org/officeDocument/2006/relationships" r:id="rId1"/>
            </a:rPr>
            <a:t>Carta </a:t>
          </a:r>
          <a:r>
            <a:rPr lang="en-MY" sz="2100" b="1" kern="1200" dirty="0" err="1">
              <a:hlinkClick xmlns:r="http://schemas.openxmlformats.org/officeDocument/2006/relationships" r:id="rId1"/>
            </a:rPr>
            <a:t>Alir</a:t>
          </a:r>
          <a:r>
            <a:rPr lang="en-MY" sz="2100" b="1" kern="1200" dirty="0">
              <a:hlinkClick xmlns:r="http://schemas.openxmlformats.org/officeDocument/2006/relationships" r:id="rId1"/>
            </a:rPr>
            <a:t> proses </a:t>
          </a:r>
          <a:r>
            <a:rPr lang="en-MY" sz="2100" b="1" kern="1200" dirty="0" err="1">
              <a:hlinkClick xmlns:r="http://schemas.openxmlformats.org/officeDocument/2006/relationships" r:id="rId1"/>
            </a:rPr>
            <a:t>kutipan</a:t>
          </a:r>
          <a:r>
            <a:rPr lang="en-MY" sz="2100" b="1" kern="1200" dirty="0">
              <a:hlinkClick xmlns:r="http://schemas.openxmlformats.org/officeDocument/2006/relationships" r:id="rId1"/>
            </a:rPr>
            <a:t> </a:t>
          </a:r>
          <a:r>
            <a:rPr lang="en-MY" sz="2100" b="1" kern="1200" dirty="0" err="1">
              <a:hlinkClick xmlns:r="http://schemas.openxmlformats.org/officeDocument/2006/relationships" r:id="rId1"/>
            </a:rPr>
            <a:t>menggunakan</a:t>
          </a:r>
          <a:r>
            <a:rPr lang="en-MY" sz="2100" b="1" kern="1200" dirty="0">
              <a:hlinkClick xmlns:r="http://schemas.openxmlformats.org/officeDocument/2006/relationships" r:id="rId1"/>
            </a:rPr>
            <a:t> </a:t>
          </a:r>
          <a:r>
            <a:rPr lang="en-MY" sz="2100" b="1" kern="1200" dirty="0" err="1">
              <a:hlinkClick xmlns:r="http://schemas.openxmlformats.org/officeDocument/2006/relationships" r:id="rId1"/>
            </a:rPr>
            <a:t>sistem</a:t>
          </a:r>
          <a:r>
            <a:rPr lang="en-MY" sz="2100" b="1" kern="1200" dirty="0">
              <a:hlinkClick xmlns:r="http://schemas.openxmlformats.org/officeDocument/2006/relationships" r:id="rId1"/>
            </a:rPr>
            <a:t> AMV3 (</a:t>
          </a:r>
          <a:r>
            <a:rPr lang="en-MY" sz="2100" b="1" kern="1200" dirty="0" err="1">
              <a:hlinkClick xmlns:r="http://schemas.openxmlformats.org/officeDocument/2006/relationships" r:id="rId1"/>
            </a:rPr>
            <a:t>Tunai</a:t>
          </a:r>
          <a:r>
            <a:rPr lang="en-MY" sz="2100" b="1" kern="1200" dirty="0">
              <a:hlinkClick xmlns:r="http://schemas.openxmlformats.org/officeDocument/2006/relationships" r:id="rId1"/>
            </a:rPr>
            <a:t> dan Cek)</a:t>
          </a:r>
          <a:endParaRPr lang="en-MY" sz="2100" b="1" kern="1200" dirty="0"/>
        </a:p>
      </dsp:txBody>
      <dsp:txXfrm>
        <a:off x="1044596" y="743935"/>
        <a:ext cx="3945833" cy="957092"/>
      </dsp:txXfrm>
    </dsp:sp>
    <dsp:sp modelId="{02975539-FB37-4D61-9CCB-A8F09A03F4AA}">
      <dsp:nvSpPr>
        <dsp:cNvPr id="0" name=""/>
        <dsp:cNvSpPr/>
      </dsp:nvSpPr>
      <dsp:spPr>
        <a:xfrm>
          <a:off x="621982" y="1016644"/>
          <a:ext cx="447183" cy="1476643"/>
        </a:xfrm>
        <a:custGeom>
          <a:avLst/>
          <a:gdLst/>
          <a:ahLst/>
          <a:cxnLst/>
          <a:rect l="0" t="0" r="0" b="0"/>
          <a:pathLst>
            <a:path>
              <a:moveTo>
                <a:pt x="0" y="0"/>
              </a:moveTo>
              <a:lnTo>
                <a:pt x="0" y="1476643"/>
              </a:lnTo>
              <a:lnTo>
                <a:pt x="447183" y="1476643"/>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21120BC-A60D-4867-8EC8-F31654E3A057}">
      <dsp:nvSpPr>
        <dsp:cNvPr id="0" name=""/>
        <dsp:cNvSpPr/>
      </dsp:nvSpPr>
      <dsp:spPr>
        <a:xfrm>
          <a:off x="1069165" y="1984965"/>
          <a:ext cx="3895539" cy="1016644"/>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MY" sz="2100" b="1" kern="1200" dirty="0">
              <a:hlinkClick xmlns:r="http://schemas.openxmlformats.org/officeDocument/2006/relationships" r:id="rId2"/>
            </a:rPr>
            <a:t>Video proses </a:t>
          </a:r>
          <a:r>
            <a:rPr lang="en-MY" sz="2100" b="1" kern="1200" dirty="0" err="1">
              <a:hlinkClick xmlns:r="http://schemas.openxmlformats.org/officeDocument/2006/relationships" r:id="rId2"/>
            </a:rPr>
            <a:t>kutipan</a:t>
          </a:r>
          <a:r>
            <a:rPr lang="en-MY" sz="2100" b="1" kern="1200" dirty="0">
              <a:hlinkClick xmlns:r="http://schemas.openxmlformats.org/officeDocument/2006/relationships" r:id="rId2"/>
            </a:rPr>
            <a:t> </a:t>
          </a:r>
          <a:r>
            <a:rPr lang="en-MY" sz="2100" b="1" kern="1200" dirty="0" err="1">
              <a:hlinkClick xmlns:r="http://schemas.openxmlformats.org/officeDocument/2006/relationships" r:id="rId2"/>
            </a:rPr>
            <a:t>menggunakan</a:t>
          </a:r>
          <a:r>
            <a:rPr lang="en-MY" sz="2100" b="1" kern="1200" dirty="0">
              <a:hlinkClick xmlns:r="http://schemas.openxmlformats.org/officeDocument/2006/relationships" r:id="rId2"/>
            </a:rPr>
            <a:t> </a:t>
          </a:r>
          <a:r>
            <a:rPr lang="en-MY" sz="2100" b="1" kern="1200" dirty="0" err="1">
              <a:hlinkClick xmlns:r="http://schemas.openxmlformats.org/officeDocument/2006/relationships" r:id="rId2"/>
            </a:rPr>
            <a:t>sistem</a:t>
          </a:r>
          <a:r>
            <a:rPr lang="en-MY" sz="2100" b="1" kern="1200" dirty="0">
              <a:hlinkClick xmlns:r="http://schemas.openxmlformats.org/officeDocument/2006/relationships" r:id="rId2"/>
            </a:rPr>
            <a:t> AMV3</a:t>
          </a:r>
          <a:endParaRPr lang="en-MY" sz="2100" b="1" kern="1200" dirty="0"/>
        </a:p>
      </dsp:txBody>
      <dsp:txXfrm>
        <a:off x="1098941" y="2014741"/>
        <a:ext cx="3835987" cy="957092"/>
      </dsp:txXfrm>
    </dsp:sp>
    <dsp:sp modelId="{34A6704B-7A61-4088-B49F-80DBF45ECF07}">
      <dsp:nvSpPr>
        <dsp:cNvPr id="0" name=""/>
        <dsp:cNvSpPr/>
      </dsp:nvSpPr>
      <dsp:spPr>
        <a:xfrm>
          <a:off x="5116262" y="0"/>
          <a:ext cx="5214270" cy="101664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MY" sz="3900" kern="1200" dirty="0"/>
            <a:t>Kad Debit dan Kad </a:t>
          </a:r>
          <a:r>
            <a:rPr lang="en-MY" sz="3900" kern="1200" dirty="0" err="1"/>
            <a:t>Kredit</a:t>
          </a:r>
          <a:r>
            <a:rPr lang="en-MY" sz="3900" kern="1200" dirty="0"/>
            <a:t> </a:t>
          </a:r>
        </a:p>
      </dsp:txBody>
      <dsp:txXfrm>
        <a:off x="5146038" y="29776"/>
        <a:ext cx="5154718" cy="957092"/>
      </dsp:txXfrm>
    </dsp:sp>
    <dsp:sp modelId="{AEC15FAA-C0FA-4593-9127-15CF2C36BF27}">
      <dsp:nvSpPr>
        <dsp:cNvPr id="0" name=""/>
        <dsp:cNvSpPr/>
      </dsp:nvSpPr>
      <dsp:spPr>
        <a:xfrm>
          <a:off x="5637689" y="1016644"/>
          <a:ext cx="451526" cy="205837"/>
        </a:xfrm>
        <a:custGeom>
          <a:avLst/>
          <a:gdLst/>
          <a:ahLst/>
          <a:cxnLst/>
          <a:rect l="0" t="0" r="0" b="0"/>
          <a:pathLst>
            <a:path>
              <a:moveTo>
                <a:pt x="0" y="0"/>
              </a:moveTo>
              <a:lnTo>
                <a:pt x="0" y="205837"/>
              </a:lnTo>
              <a:lnTo>
                <a:pt x="451526" y="205837"/>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D22872E-E6CA-462C-A05C-7974F15C2CE4}">
      <dsp:nvSpPr>
        <dsp:cNvPr id="0" name=""/>
        <dsp:cNvSpPr/>
      </dsp:nvSpPr>
      <dsp:spPr>
        <a:xfrm>
          <a:off x="6089216" y="714159"/>
          <a:ext cx="4105309" cy="1016644"/>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MY" sz="2100" b="1" kern="1200" dirty="0">
              <a:hlinkClick xmlns:r="http://schemas.openxmlformats.org/officeDocument/2006/relationships" r:id="rId3"/>
            </a:rPr>
            <a:t>Carta </a:t>
          </a:r>
          <a:r>
            <a:rPr lang="en-MY" sz="2100" b="1" kern="1200" dirty="0" err="1">
              <a:hlinkClick xmlns:r="http://schemas.openxmlformats.org/officeDocument/2006/relationships" r:id="rId3"/>
            </a:rPr>
            <a:t>Alir</a:t>
          </a:r>
          <a:r>
            <a:rPr lang="en-MY" sz="2100" b="1" kern="1200" dirty="0">
              <a:hlinkClick xmlns:r="http://schemas.openxmlformats.org/officeDocument/2006/relationships" r:id="rId3"/>
            </a:rPr>
            <a:t> proses </a:t>
          </a:r>
          <a:r>
            <a:rPr lang="en-MY" sz="2100" b="1" kern="1200" dirty="0" err="1">
              <a:hlinkClick xmlns:r="http://schemas.openxmlformats.org/officeDocument/2006/relationships" r:id="rId3"/>
            </a:rPr>
            <a:t>kutipan</a:t>
          </a:r>
          <a:r>
            <a:rPr lang="en-MY" sz="2100" b="1" kern="1200" dirty="0">
              <a:hlinkClick xmlns:r="http://schemas.openxmlformats.org/officeDocument/2006/relationships" r:id="rId3"/>
            </a:rPr>
            <a:t> </a:t>
          </a:r>
          <a:r>
            <a:rPr lang="en-MY" sz="2100" b="1" kern="1200" dirty="0" err="1">
              <a:hlinkClick xmlns:r="http://schemas.openxmlformats.org/officeDocument/2006/relationships" r:id="rId3"/>
            </a:rPr>
            <a:t>menggunakan</a:t>
          </a:r>
          <a:r>
            <a:rPr lang="en-MY" sz="2100" b="1" kern="1200" dirty="0">
              <a:hlinkClick xmlns:r="http://schemas.openxmlformats.org/officeDocument/2006/relationships" r:id="rId3"/>
            </a:rPr>
            <a:t> </a:t>
          </a:r>
          <a:r>
            <a:rPr lang="en-MY" sz="2100" b="1" kern="1200" dirty="0" err="1">
              <a:hlinkClick xmlns:r="http://schemas.openxmlformats.org/officeDocument/2006/relationships" r:id="rId3"/>
            </a:rPr>
            <a:t>sistem</a:t>
          </a:r>
          <a:r>
            <a:rPr lang="en-MY" sz="2100" b="1" kern="1200" dirty="0">
              <a:hlinkClick xmlns:r="http://schemas.openxmlformats.org/officeDocument/2006/relationships" r:id="rId3"/>
            </a:rPr>
            <a:t> AMV3 (Kad debit dan Kad </a:t>
          </a:r>
          <a:r>
            <a:rPr lang="en-MY" sz="2100" b="1" kern="1200" dirty="0" err="1">
              <a:hlinkClick xmlns:r="http://schemas.openxmlformats.org/officeDocument/2006/relationships" r:id="rId3"/>
            </a:rPr>
            <a:t>Kredit</a:t>
          </a:r>
          <a:r>
            <a:rPr lang="en-MY" sz="2100" b="1" kern="1200" dirty="0">
              <a:hlinkClick xmlns:r="http://schemas.openxmlformats.org/officeDocument/2006/relationships" r:id="rId3"/>
            </a:rPr>
            <a:t>) </a:t>
          </a:r>
          <a:endParaRPr lang="en-MY" sz="2100" b="1" kern="1200" dirty="0"/>
        </a:p>
      </dsp:txBody>
      <dsp:txXfrm>
        <a:off x="6118992" y="743935"/>
        <a:ext cx="4045757" cy="957092"/>
      </dsp:txXfrm>
    </dsp:sp>
    <dsp:sp modelId="{7DD57C40-9C77-45C5-94E1-5BD849926B11}">
      <dsp:nvSpPr>
        <dsp:cNvPr id="0" name=""/>
        <dsp:cNvSpPr/>
      </dsp:nvSpPr>
      <dsp:spPr>
        <a:xfrm>
          <a:off x="5637689" y="1016644"/>
          <a:ext cx="600737" cy="1571750"/>
        </a:xfrm>
        <a:custGeom>
          <a:avLst/>
          <a:gdLst/>
          <a:ahLst/>
          <a:cxnLst/>
          <a:rect l="0" t="0" r="0" b="0"/>
          <a:pathLst>
            <a:path>
              <a:moveTo>
                <a:pt x="0" y="0"/>
              </a:moveTo>
              <a:lnTo>
                <a:pt x="0" y="1571750"/>
              </a:lnTo>
              <a:lnTo>
                <a:pt x="600737" y="157175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2DFFA49-A799-4C99-875C-969E80621DBA}">
      <dsp:nvSpPr>
        <dsp:cNvPr id="0" name=""/>
        <dsp:cNvSpPr/>
      </dsp:nvSpPr>
      <dsp:spPr>
        <a:xfrm>
          <a:off x="6238427" y="2080073"/>
          <a:ext cx="3990079" cy="101664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MY" sz="2100" b="1" kern="1200" dirty="0">
              <a:hlinkClick xmlns:r="http://schemas.openxmlformats.org/officeDocument/2006/relationships" r:id="rId4"/>
            </a:rPr>
            <a:t>Video proses </a:t>
          </a:r>
          <a:r>
            <a:rPr lang="en-MY" sz="2100" b="1" kern="1200" dirty="0" err="1">
              <a:hlinkClick xmlns:r="http://schemas.openxmlformats.org/officeDocument/2006/relationships" r:id="rId4"/>
            </a:rPr>
            <a:t>kutipan</a:t>
          </a:r>
          <a:r>
            <a:rPr lang="en-MY" sz="2100" b="1" kern="1200" dirty="0">
              <a:hlinkClick xmlns:r="http://schemas.openxmlformats.org/officeDocument/2006/relationships" r:id="rId4"/>
            </a:rPr>
            <a:t> </a:t>
          </a:r>
          <a:r>
            <a:rPr lang="en-MY" sz="2100" b="1" kern="1200" dirty="0" err="1">
              <a:hlinkClick xmlns:r="http://schemas.openxmlformats.org/officeDocument/2006/relationships" r:id="rId4"/>
            </a:rPr>
            <a:t>menggunakan</a:t>
          </a:r>
          <a:r>
            <a:rPr lang="en-MY" sz="2100" b="1" kern="1200" dirty="0">
              <a:hlinkClick xmlns:r="http://schemas.openxmlformats.org/officeDocument/2006/relationships" r:id="rId4"/>
            </a:rPr>
            <a:t> </a:t>
          </a:r>
          <a:r>
            <a:rPr lang="en-MY" sz="2100" b="1" kern="1200" dirty="0" err="1">
              <a:hlinkClick xmlns:r="http://schemas.openxmlformats.org/officeDocument/2006/relationships" r:id="rId4"/>
            </a:rPr>
            <a:t>sistem</a:t>
          </a:r>
          <a:r>
            <a:rPr lang="en-MY" sz="2100" b="1" kern="1200" dirty="0">
              <a:hlinkClick xmlns:r="http://schemas.openxmlformats.org/officeDocument/2006/relationships" r:id="rId4"/>
            </a:rPr>
            <a:t> AMV3</a:t>
          </a:r>
          <a:endParaRPr lang="en-MY" sz="2100" b="1" kern="1200" dirty="0"/>
        </a:p>
      </dsp:txBody>
      <dsp:txXfrm>
        <a:off x="6268203" y="2109849"/>
        <a:ext cx="3930527" cy="9570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9F6E90-A7B4-9945-97D1-ED10DCC631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ms-MY"/>
          </a:p>
        </p:txBody>
      </p:sp>
      <p:sp>
        <p:nvSpPr>
          <p:cNvPr id="3" name="Date Placeholder 2">
            <a:extLst>
              <a:ext uri="{FF2B5EF4-FFF2-40B4-BE49-F238E27FC236}">
                <a16:creationId xmlns:a16="http://schemas.microsoft.com/office/drawing/2014/main" id="{1F42AEEB-5EFD-9A4D-96F5-5CB0F51950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427FDA-CD1B-F24A-8B67-7C582AF73248}" type="datetimeFigureOut">
              <a:rPr lang="ms-MY" smtClean="0"/>
              <a:t>14/06/2021</a:t>
            </a:fld>
            <a:endParaRPr lang="ms-MY"/>
          </a:p>
        </p:txBody>
      </p:sp>
      <p:sp>
        <p:nvSpPr>
          <p:cNvPr id="4" name="Footer Placeholder 3">
            <a:extLst>
              <a:ext uri="{FF2B5EF4-FFF2-40B4-BE49-F238E27FC236}">
                <a16:creationId xmlns:a16="http://schemas.microsoft.com/office/drawing/2014/main" id="{94513B2E-5AFE-F94C-B6E3-AEEAA4C0AC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ms-MY"/>
          </a:p>
        </p:txBody>
      </p:sp>
      <p:sp>
        <p:nvSpPr>
          <p:cNvPr id="5" name="Slide Number Placeholder 4">
            <a:extLst>
              <a:ext uri="{FF2B5EF4-FFF2-40B4-BE49-F238E27FC236}">
                <a16:creationId xmlns:a16="http://schemas.microsoft.com/office/drawing/2014/main" id="{59358A73-E71E-9549-AC08-C1AA4761B3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131875-81AA-8243-BCC6-8DD6F0144A97}" type="slidenum">
              <a:rPr lang="ms-MY" smtClean="0"/>
              <a:t>‹#›</a:t>
            </a:fld>
            <a:endParaRPr lang="ms-MY"/>
          </a:p>
        </p:txBody>
      </p:sp>
    </p:spTree>
    <p:extLst>
      <p:ext uri="{BB962C8B-B14F-4D97-AF65-F5344CB8AC3E}">
        <p14:creationId xmlns:p14="http://schemas.microsoft.com/office/powerpoint/2010/main" val="659181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ms-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E855BF-03B9-964B-8B66-2D35D9B3A0C1}" type="datetimeFigureOut">
              <a:rPr lang="ms-MY" smtClean="0"/>
              <a:t>14/06/2021</a:t>
            </a:fld>
            <a:endParaRPr lang="ms-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ms-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ms-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ms-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F4BFF-4540-734F-9D80-94C579C5DE98}" type="slidenum">
              <a:rPr lang="ms-MY" smtClean="0"/>
              <a:t>‹#›</a:t>
            </a:fld>
            <a:endParaRPr lang="ms-MY"/>
          </a:p>
        </p:txBody>
      </p:sp>
    </p:spTree>
    <p:extLst>
      <p:ext uri="{BB962C8B-B14F-4D97-AF65-F5344CB8AC3E}">
        <p14:creationId xmlns:p14="http://schemas.microsoft.com/office/powerpoint/2010/main" val="271855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4AE3A9-FA34-444D-9289-626677796C8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696BF0-EF1E-794A-A30D-B22D7E00ED0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ms-MY"/>
          </a:p>
        </p:txBody>
      </p:sp>
      <p:sp>
        <p:nvSpPr>
          <p:cNvPr id="3" name="Subtitle 2">
            <a:extLst>
              <a:ext uri="{FF2B5EF4-FFF2-40B4-BE49-F238E27FC236}">
                <a16:creationId xmlns:a16="http://schemas.microsoft.com/office/drawing/2014/main" id="{09826FE7-B21A-0C46-97B7-8A50B1303C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ms-MY"/>
          </a:p>
        </p:txBody>
      </p:sp>
      <p:sp>
        <p:nvSpPr>
          <p:cNvPr id="4" name="Date Placeholder 3">
            <a:extLst>
              <a:ext uri="{FF2B5EF4-FFF2-40B4-BE49-F238E27FC236}">
                <a16:creationId xmlns:a16="http://schemas.microsoft.com/office/drawing/2014/main" id="{F2B08AFE-4982-1F42-ACBB-E076BCB80315}"/>
              </a:ext>
            </a:extLst>
          </p:cNvPr>
          <p:cNvSpPr>
            <a:spLocks noGrp="1"/>
          </p:cNvSpPr>
          <p:nvPr>
            <p:ph type="dt" sz="half" idx="10"/>
          </p:nvPr>
        </p:nvSpPr>
        <p:spPr/>
        <p:txBody>
          <a:bodyPr/>
          <a:lstStyle/>
          <a:p>
            <a:fld id="{961150A6-6D39-1546-BB7D-45867B22B6F8}" type="datetimeFigureOut">
              <a:rPr lang="ms-MY" smtClean="0"/>
              <a:t>14/06/2021</a:t>
            </a:fld>
            <a:endParaRPr lang="ms-MY"/>
          </a:p>
        </p:txBody>
      </p:sp>
      <p:sp>
        <p:nvSpPr>
          <p:cNvPr id="5" name="Footer Placeholder 4">
            <a:extLst>
              <a:ext uri="{FF2B5EF4-FFF2-40B4-BE49-F238E27FC236}">
                <a16:creationId xmlns:a16="http://schemas.microsoft.com/office/drawing/2014/main" id="{F7741ED2-16E2-3649-A6FE-B743F88B3E97}"/>
              </a:ext>
            </a:extLst>
          </p:cNvPr>
          <p:cNvSpPr>
            <a:spLocks noGrp="1"/>
          </p:cNvSpPr>
          <p:nvPr>
            <p:ph type="ftr" sz="quarter" idx="11"/>
          </p:nvPr>
        </p:nvSpPr>
        <p:spPr/>
        <p:txBody>
          <a:bodyPr/>
          <a:lstStyle/>
          <a:p>
            <a:endParaRPr lang="ms-MY"/>
          </a:p>
        </p:txBody>
      </p:sp>
      <p:sp>
        <p:nvSpPr>
          <p:cNvPr id="6" name="Slide Number Placeholder 5">
            <a:extLst>
              <a:ext uri="{FF2B5EF4-FFF2-40B4-BE49-F238E27FC236}">
                <a16:creationId xmlns:a16="http://schemas.microsoft.com/office/drawing/2014/main" id="{DB3B3025-11BE-0A49-81A2-7070CCF910BD}"/>
              </a:ext>
            </a:extLst>
          </p:cNvPr>
          <p:cNvSpPr>
            <a:spLocks noGrp="1"/>
          </p:cNvSpPr>
          <p:nvPr>
            <p:ph type="sldNum" sz="quarter" idx="12"/>
          </p:nvPr>
        </p:nvSpPr>
        <p:spPr/>
        <p:txBody>
          <a:bodyPr/>
          <a:lstStyle/>
          <a:p>
            <a:fld id="{97F602B8-641D-8D41-8B85-BB575C35C1EA}" type="slidenum">
              <a:rPr lang="ms-MY" smtClean="0"/>
              <a:t>‹#›</a:t>
            </a:fld>
            <a:endParaRPr lang="ms-MY"/>
          </a:p>
        </p:txBody>
      </p:sp>
    </p:spTree>
    <p:extLst>
      <p:ext uri="{BB962C8B-B14F-4D97-AF65-F5344CB8AC3E}">
        <p14:creationId xmlns:p14="http://schemas.microsoft.com/office/powerpoint/2010/main" val="861578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8093-F064-C64A-B2D1-80E09B50919B}"/>
              </a:ext>
            </a:extLst>
          </p:cNvPr>
          <p:cNvSpPr>
            <a:spLocks noGrp="1"/>
          </p:cNvSpPr>
          <p:nvPr>
            <p:ph type="title"/>
          </p:nvPr>
        </p:nvSpPr>
        <p:spPr/>
        <p:txBody>
          <a:bodyPr/>
          <a:lstStyle/>
          <a:p>
            <a:r>
              <a:rPr lang="en-GB"/>
              <a:t>Click to edit Master title style</a:t>
            </a:r>
            <a:endParaRPr lang="ms-MY"/>
          </a:p>
        </p:txBody>
      </p:sp>
      <p:sp>
        <p:nvSpPr>
          <p:cNvPr id="3" name="Vertical Text Placeholder 2">
            <a:extLst>
              <a:ext uri="{FF2B5EF4-FFF2-40B4-BE49-F238E27FC236}">
                <a16:creationId xmlns:a16="http://schemas.microsoft.com/office/drawing/2014/main" id="{4327F6D3-60A4-A64C-999C-53E291EDDC8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ms-MY"/>
          </a:p>
        </p:txBody>
      </p:sp>
      <p:sp>
        <p:nvSpPr>
          <p:cNvPr id="4" name="Date Placeholder 3">
            <a:extLst>
              <a:ext uri="{FF2B5EF4-FFF2-40B4-BE49-F238E27FC236}">
                <a16:creationId xmlns:a16="http://schemas.microsoft.com/office/drawing/2014/main" id="{8619590A-B195-144E-8FC5-6E06E481010C}"/>
              </a:ext>
            </a:extLst>
          </p:cNvPr>
          <p:cNvSpPr>
            <a:spLocks noGrp="1"/>
          </p:cNvSpPr>
          <p:nvPr>
            <p:ph type="dt" sz="half" idx="10"/>
          </p:nvPr>
        </p:nvSpPr>
        <p:spPr/>
        <p:txBody>
          <a:bodyPr/>
          <a:lstStyle/>
          <a:p>
            <a:fld id="{961150A6-6D39-1546-BB7D-45867B22B6F8}" type="datetimeFigureOut">
              <a:rPr lang="ms-MY" smtClean="0"/>
              <a:t>14/06/2021</a:t>
            </a:fld>
            <a:endParaRPr lang="ms-MY"/>
          </a:p>
        </p:txBody>
      </p:sp>
      <p:sp>
        <p:nvSpPr>
          <p:cNvPr id="5" name="Footer Placeholder 4">
            <a:extLst>
              <a:ext uri="{FF2B5EF4-FFF2-40B4-BE49-F238E27FC236}">
                <a16:creationId xmlns:a16="http://schemas.microsoft.com/office/drawing/2014/main" id="{1DEC8FA2-EF2A-4041-A30C-BD9E9B805197}"/>
              </a:ext>
            </a:extLst>
          </p:cNvPr>
          <p:cNvSpPr>
            <a:spLocks noGrp="1"/>
          </p:cNvSpPr>
          <p:nvPr>
            <p:ph type="ftr" sz="quarter" idx="11"/>
          </p:nvPr>
        </p:nvSpPr>
        <p:spPr/>
        <p:txBody>
          <a:bodyPr/>
          <a:lstStyle/>
          <a:p>
            <a:endParaRPr lang="ms-MY"/>
          </a:p>
        </p:txBody>
      </p:sp>
      <p:sp>
        <p:nvSpPr>
          <p:cNvPr id="6" name="Slide Number Placeholder 5">
            <a:extLst>
              <a:ext uri="{FF2B5EF4-FFF2-40B4-BE49-F238E27FC236}">
                <a16:creationId xmlns:a16="http://schemas.microsoft.com/office/drawing/2014/main" id="{6EC16A8F-EA9B-9445-9AD5-4D0A839EC90D}"/>
              </a:ext>
            </a:extLst>
          </p:cNvPr>
          <p:cNvSpPr>
            <a:spLocks noGrp="1"/>
          </p:cNvSpPr>
          <p:nvPr>
            <p:ph type="sldNum" sz="quarter" idx="12"/>
          </p:nvPr>
        </p:nvSpPr>
        <p:spPr/>
        <p:txBody>
          <a:bodyPr/>
          <a:lstStyle/>
          <a:p>
            <a:fld id="{97F602B8-641D-8D41-8B85-BB575C35C1EA}" type="slidenum">
              <a:rPr lang="ms-MY" smtClean="0"/>
              <a:t>‹#›</a:t>
            </a:fld>
            <a:endParaRPr lang="ms-MY"/>
          </a:p>
        </p:txBody>
      </p:sp>
    </p:spTree>
    <p:extLst>
      <p:ext uri="{BB962C8B-B14F-4D97-AF65-F5344CB8AC3E}">
        <p14:creationId xmlns:p14="http://schemas.microsoft.com/office/powerpoint/2010/main" val="386284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9FA4C7-625B-5344-8E67-3592C25C813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ms-MY"/>
          </a:p>
        </p:txBody>
      </p:sp>
      <p:sp>
        <p:nvSpPr>
          <p:cNvPr id="3" name="Vertical Text Placeholder 2">
            <a:extLst>
              <a:ext uri="{FF2B5EF4-FFF2-40B4-BE49-F238E27FC236}">
                <a16:creationId xmlns:a16="http://schemas.microsoft.com/office/drawing/2014/main" id="{97E01DCA-490E-D84A-9F24-CD20AF758AA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ms-MY"/>
          </a:p>
        </p:txBody>
      </p:sp>
      <p:sp>
        <p:nvSpPr>
          <p:cNvPr id="4" name="Date Placeholder 3">
            <a:extLst>
              <a:ext uri="{FF2B5EF4-FFF2-40B4-BE49-F238E27FC236}">
                <a16:creationId xmlns:a16="http://schemas.microsoft.com/office/drawing/2014/main" id="{410653F9-87EE-0143-BCBA-F56560F8420A}"/>
              </a:ext>
            </a:extLst>
          </p:cNvPr>
          <p:cNvSpPr>
            <a:spLocks noGrp="1"/>
          </p:cNvSpPr>
          <p:nvPr>
            <p:ph type="dt" sz="half" idx="10"/>
          </p:nvPr>
        </p:nvSpPr>
        <p:spPr/>
        <p:txBody>
          <a:bodyPr/>
          <a:lstStyle/>
          <a:p>
            <a:fld id="{961150A6-6D39-1546-BB7D-45867B22B6F8}" type="datetimeFigureOut">
              <a:rPr lang="ms-MY" smtClean="0"/>
              <a:t>14/06/2021</a:t>
            </a:fld>
            <a:endParaRPr lang="ms-MY"/>
          </a:p>
        </p:txBody>
      </p:sp>
      <p:sp>
        <p:nvSpPr>
          <p:cNvPr id="5" name="Footer Placeholder 4">
            <a:extLst>
              <a:ext uri="{FF2B5EF4-FFF2-40B4-BE49-F238E27FC236}">
                <a16:creationId xmlns:a16="http://schemas.microsoft.com/office/drawing/2014/main" id="{D2FC65A8-4E52-CB44-9AF7-F416D571DFCC}"/>
              </a:ext>
            </a:extLst>
          </p:cNvPr>
          <p:cNvSpPr>
            <a:spLocks noGrp="1"/>
          </p:cNvSpPr>
          <p:nvPr>
            <p:ph type="ftr" sz="quarter" idx="11"/>
          </p:nvPr>
        </p:nvSpPr>
        <p:spPr/>
        <p:txBody>
          <a:bodyPr/>
          <a:lstStyle/>
          <a:p>
            <a:endParaRPr lang="ms-MY"/>
          </a:p>
        </p:txBody>
      </p:sp>
      <p:sp>
        <p:nvSpPr>
          <p:cNvPr id="6" name="Slide Number Placeholder 5">
            <a:extLst>
              <a:ext uri="{FF2B5EF4-FFF2-40B4-BE49-F238E27FC236}">
                <a16:creationId xmlns:a16="http://schemas.microsoft.com/office/drawing/2014/main" id="{06B23C34-85A7-064C-AA1F-8705037E084F}"/>
              </a:ext>
            </a:extLst>
          </p:cNvPr>
          <p:cNvSpPr>
            <a:spLocks noGrp="1"/>
          </p:cNvSpPr>
          <p:nvPr>
            <p:ph type="sldNum" sz="quarter" idx="12"/>
          </p:nvPr>
        </p:nvSpPr>
        <p:spPr/>
        <p:txBody>
          <a:bodyPr/>
          <a:lstStyle/>
          <a:p>
            <a:fld id="{97F602B8-641D-8D41-8B85-BB575C35C1EA}" type="slidenum">
              <a:rPr lang="ms-MY" smtClean="0"/>
              <a:t>‹#›</a:t>
            </a:fld>
            <a:endParaRPr lang="ms-MY"/>
          </a:p>
        </p:txBody>
      </p:sp>
    </p:spTree>
    <p:extLst>
      <p:ext uri="{BB962C8B-B14F-4D97-AF65-F5344CB8AC3E}">
        <p14:creationId xmlns:p14="http://schemas.microsoft.com/office/powerpoint/2010/main" val="185051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Content Placeholder 4" descr="A screenshot of a cell phone&#10;&#10;Description automatically generated">
            <a:extLst>
              <a:ext uri="{FF2B5EF4-FFF2-40B4-BE49-F238E27FC236}">
                <a16:creationId xmlns:a16="http://schemas.microsoft.com/office/drawing/2014/main" id="{60C8EF58-DB2B-C647-8022-0C975E4FED0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6D529D-8070-844C-8914-D842EF03F806}"/>
              </a:ext>
            </a:extLst>
          </p:cNvPr>
          <p:cNvSpPr>
            <a:spLocks noGrp="1"/>
          </p:cNvSpPr>
          <p:nvPr>
            <p:ph type="title"/>
          </p:nvPr>
        </p:nvSpPr>
        <p:spPr/>
        <p:txBody>
          <a:bodyPr/>
          <a:lstStyle/>
          <a:p>
            <a:r>
              <a:rPr lang="en-GB"/>
              <a:t>Click to edit Master title style</a:t>
            </a:r>
            <a:endParaRPr lang="ms-MY"/>
          </a:p>
        </p:txBody>
      </p:sp>
      <p:sp>
        <p:nvSpPr>
          <p:cNvPr id="3" name="Content Placeholder 2">
            <a:extLst>
              <a:ext uri="{FF2B5EF4-FFF2-40B4-BE49-F238E27FC236}">
                <a16:creationId xmlns:a16="http://schemas.microsoft.com/office/drawing/2014/main" id="{0F6D6494-EDA9-C144-92E7-559295AC70E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ms-MY"/>
          </a:p>
        </p:txBody>
      </p:sp>
      <p:sp>
        <p:nvSpPr>
          <p:cNvPr id="4" name="Date Placeholder 3">
            <a:extLst>
              <a:ext uri="{FF2B5EF4-FFF2-40B4-BE49-F238E27FC236}">
                <a16:creationId xmlns:a16="http://schemas.microsoft.com/office/drawing/2014/main" id="{FF52A21D-853E-FC42-A1F5-6E4282425B18}"/>
              </a:ext>
            </a:extLst>
          </p:cNvPr>
          <p:cNvSpPr>
            <a:spLocks noGrp="1"/>
          </p:cNvSpPr>
          <p:nvPr>
            <p:ph type="dt" sz="half" idx="10"/>
          </p:nvPr>
        </p:nvSpPr>
        <p:spPr/>
        <p:txBody>
          <a:bodyPr/>
          <a:lstStyle/>
          <a:p>
            <a:fld id="{961150A6-6D39-1546-BB7D-45867B22B6F8}" type="datetimeFigureOut">
              <a:rPr lang="ms-MY" smtClean="0"/>
              <a:t>14/06/2021</a:t>
            </a:fld>
            <a:endParaRPr lang="ms-MY"/>
          </a:p>
        </p:txBody>
      </p:sp>
      <p:sp>
        <p:nvSpPr>
          <p:cNvPr id="5" name="Footer Placeholder 4">
            <a:extLst>
              <a:ext uri="{FF2B5EF4-FFF2-40B4-BE49-F238E27FC236}">
                <a16:creationId xmlns:a16="http://schemas.microsoft.com/office/drawing/2014/main" id="{91C66E1E-2A0D-3447-99C9-4F7EFD00C644}"/>
              </a:ext>
            </a:extLst>
          </p:cNvPr>
          <p:cNvSpPr>
            <a:spLocks noGrp="1"/>
          </p:cNvSpPr>
          <p:nvPr>
            <p:ph type="ftr" sz="quarter" idx="11"/>
          </p:nvPr>
        </p:nvSpPr>
        <p:spPr/>
        <p:txBody>
          <a:bodyPr/>
          <a:lstStyle/>
          <a:p>
            <a:endParaRPr lang="ms-MY"/>
          </a:p>
        </p:txBody>
      </p:sp>
      <p:sp>
        <p:nvSpPr>
          <p:cNvPr id="6" name="Slide Number Placeholder 5">
            <a:extLst>
              <a:ext uri="{FF2B5EF4-FFF2-40B4-BE49-F238E27FC236}">
                <a16:creationId xmlns:a16="http://schemas.microsoft.com/office/drawing/2014/main" id="{327B1E2E-2923-6F47-BE7C-A4A2FC8EB1ED}"/>
              </a:ext>
            </a:extLst>
          </p:cNvPr>
          <p:cNvSpPr>
            <a:spLocks noGrp="1"/>
          </p:cNvSpPr>
          <p:nvPr>
            <p:ph type="sldNum" sz="quarter" idx="12"/>
          </p:nvPr>
        </p:nvSpPr>
        <p:spPr/>
        <p:txBody>
          <a:bodyPr/>
          <a:lstStyle/>
          <a:p>
            <a:fld id="{97F602B8-641D-8D41-8B85-BB575C35C1EA}" type="slidenum">
              <a:rPr lang="ms-MY" smtClean="0"/>
              <a:t>‹#›</a:t>
            </a:fld>
            <a:endParaRPr lang="ms-MY"/>
          </a:p>
        </p:txBody>
      </p:sp>
    </p:spTree>
    <p:extLst>
      <p:ext uri="{BB962C8B-B14F-4D97-AF65-F5344CB8AC3E}">
        <p14:creationId xmlns:p14="http://schemas.microsoft.com/office/powerpoint/2010/main" val="246435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7B968-70AB-4C44-B0F7-6751DDA296F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ms-MY"/>
          </a:p>
        </p:txBody>
      </p:sp>
      <p:sp>
        <p:nvSpPr>
          <p:cNvPr id="3" name="Text Placeholder 2">
            <a:extLst>
              <a:ext uri="{FF2B5EF4-FFF2-40B4-BE49-F238E27FC236}">
                <a16:creationId xmlns:a16="http://schemas.microsoft.com/office/drawing/2014/main" id="{7C7B8B65-6CBC-D64F-8ECB-1302F327E0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06D048A-F0EE-DE44-9033-FE277EB2618A}"/>
              </a:ext>
            </a:extLst>
          </p:cNvPr>
          <p:cNvSpPr>
            <a:spLocks noGrp="1"/>
          </p:cNvSpPr>
          <p:nvPr>
            <p:ph type="dt" sz="half" idx="10"/>
          </p:nvPr>
        </p:nvSpPr>
        <p:spPr/>
        <p:txBody>
          <a:bodyPr/>
          <a:lstStyle/>
          <a:p>
            <a:fld id="{961150A6-6D39-1546-BB7D-45867B22B6F8}" type="datetimeFigureOut">
              <a:rPr lang="ms-MY" smtClean="0"/>
              <a:t>14/06/2021</a:t>
            </a:fld>
            <a:endParaRPr lang="ms-MY"/>
          </a:p>
        </p:txBody>
      </p:sp>
      <p:sp>
        <p:nvSpPr>
          <p:cNvPr id="5" name="Footer Placeholder 4">
            <a:extLst>
              <a:ext uri="{FF2B5EF4-FFF2-40B4-BE49-F238E27FC236}">
                <a16:creationId xmlns:a16="http://schemas.microsoft.com/office/drawing/2014/main" id="{609F1777-7E94-024C-8BF5-02F8B8DEA71A}"/>
              </a:ext>
            </a:extLst>
          </p:cNvPr>
          <p:cNvSpPr>
            <a:spLocks noGrp="1"/>
          </p:cNvSpPr>
          <p:nvPr>
            <p:ph type="ftr" sz="quarter" idx="11"/>
          </p:nvPr>
        </p:nvSpPr>
        <p:spPr/>
        <p:txBody>
          <a:bodyPr/>
          <a:lstStyle/>
          <a:p>
            <a:endParaRPr lang="ms-MY"/>
          </a:p>
        </p:txBody>
      </p:sp>
      <p:sp>
        <p:nvSpPr>
          <p:cNvPr id="6" name="Slide Number Placeholder 5">
            <a:extLst>
              <a:ext uri="{FF2B5EF4-FFF2-40B4-BE49-F238E27FC236}">
                <a16:creationId xmlns:a16="http://schemas.microsoft.com/office/drawing/2014/main" id="{81922E40-1C5D-074B-A9E5-42FBEA0FCB81}"/>
              </a:ext>
            </a:extLst>
          </p:cNvPr>
          <p:cNvSpPr>
            <a:spLocks noGrp="1"/>
          </p:cNvSpPr>
          <p:nvPr>
            <p:ph type="sldNum" sz="quarter" idx="12"/>
          </p:nvPr>
        </p:nvSpPr>
        <p:spPr/>
        <p:txBody>
          <a:bodyPr/>
          <a:lstStyle/>
          <a:p>
            <a:fld id="{97F602B8-641D-8D41-8B85-BB575C35C1EA}" type="slidenum">
              <a:rPr lang="ms-MY" smtClean="0"/>
              <a:t>‹#›</a:t>
            </a:fld>
            <a:endParaRPr lang="ms-MY"/>
          </a:p>
        </p:txBody>
      </p:sp>
    </p:spTree>
    <p:extLst>
      <p:ext uri="{BB962C8B-B14F-4D97-AF65-F5344CB8AC3E}">
        <p14:creationId xmlns:p14="http://schemas.microsoft.com/office/powerpoint/2010/main" val="214577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C677-BE77-7A46-BD45-FD2C56BC6D81}"/>
              </a:ext>
            </a:extLst>
          </p:cNvPr>
          <p:cNvSpPr>
            <a:spLocks noGrp="1"/>
          </p:cNvSpPr>
          <p:nvPr>
            <p:ph type="title"/>
          </p:nvPr>
        </p:nvSpPr>
        <p:spPr/>
        <p:txBody>
          <a:bodyPr/>
          <a:lstStyle/>
          <a:p>
            <a:r>
              <a:rPr lang="en-GB"/>
              <a:t>Click to edit Master title style</a:t>
            </a:r>
            <a:endParaRPr lang="ms-MY"/>
          </a:p>
        </p:txBody>
      </p:sp>
      <p:sp>
        <p:nvSpPr>
          <p:cNvPr id="3" name="Content Placeholder 2">
            <a:extLst>
              <a:ext uri="{FF2B5EF4-FFF2-40B4-BE49-F238E27FC236}">
                <a16:creationId xmlns:a16="http://schemas.microsoft.com/office/drawing/2014/main" id="{F28CC099-631C-CB42-93B9-904218E171D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ms-MY"/>
          </a:p>
        </p:txBody>
      </p:sp>
      <p:sp>
        <p:nvSpPr>
          <p:cNvPr id="4" name="Content Placeholder 3">
            <a:extLst>
              <a:ext uri="{FF2B5EF4-FFF2-40B4-BE49-F238E27FC236}">
                <a16:creationId xmlns:a16="http://schemas.microsoft.com/office/drawing/2014/main" id="{5AD5F92A-F42B-4F4E-87F7-1BC2464E122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ms-MY"/>
          </a:p>
        </p:txBody>
      </p:sp>
      <p:sp>
        <p:nvSpPr>
          <p:cNvPr id="5" name="Date Placeholder 4">
            <a:extLst>
              <a:ext uri="{FF2B5EF4-FFF2-40B4-BE49-F238E27FC236}">
                <a16:creationId xmlns:a16="http://schemas.microsoft.com/office/drawing/2014/main" id="{0418C7B0-4F65-F64B-91A4-0E944B352AB6}"/>
              </a:ext>
            </a:extLst>
          </p:cNvPr>
          <p:cNvSpPr>
            <a:spLocks noGrp="1"/>
          </p:cNvSpPr>
          <p:nvPr>
            <p:ph type="dt" sz="half" idx="10"/>
          </p:nvPr>
        </p:nvSpPr>
        <p:spPr/>
        <p:txBody>
          <a:bodyPr/>
          <a:lstStyle/>
          <a:p>
            <a:fld id="{961150A6-6D39-1546-BB7D-45867B22B6F8}" type="datetimeFigureOut">
              <a:rPr lang="ms-MY" smtClean="0"/>
              <a:t>14/06/2021</a:t>
            </a:fld>
            <a:endParaRPr lang="ms-MY"/>
          </a:p>
        </p:txBody>
      </p:sp>
      <p:sp>
        <p:nvSpPr>
          <p:cNvPr id="6" name="Footer Placeholder 5">
            <a:extLst>
              <a:ext uri="{FF2B5EF4-FFF2-40B4-BE49-F238E27FC236}">
                <a16:creationId xmlns:a16="http://schemas.microsoft.com/office/drawing/2014/main" id="{0B234C83-7E69-9440-88D6-C0698EF52A39}"/>
              </a:ext>
            </a:extLst>
          </p:cNvPr>
          <p:cNvSpPr>
            <a:spLocks noGrp="1"/>
          </p:cNvSpPr>
          <p:nvPr>
            <p:ph type="ftr" sz="quarter" idx="11"/>
          </p:nvPr>
        </p:nvSpPr>
        <p:spPr/>
        <p:txBody>
          <a:bodyPr/>
          <a:lstStyle/>
          <a:p>
            <a:endParaRPr lang="ms-MY"/>
          </a:p>
        </p:txBody>
      </p:sp>
      <p:sp>
        <p:nvSpPr>
          <p:cNvPr id="7" name="Slide Number Placeholder 6">
            <a:extLst>
              <a:ext uri="{FF2B5EF4-FFF2-40B4-BE49-F238E27FC236}">
                <a16:creationId xmlns:a16="http://schemas.microsoft.com/office/drawing/2014/main" id="{B04B9CEA-DD85-BF4E-A392-F2ED28D724B9}"/>
              </a:ext>
            </a:extLst>
          </p:cNvPr>
          <p:cNvSpPr>
            <a:spLocks noGrp="1"/>
          </p:cNvSpPr>
          <p:nvPr>
            <p:ph type="sldNum" sz="quarter" idx="12"/>
          </p:nvPr>
        </p:nvSpPr>
        <p:spPr/>
        <p:txBody>
          <a:bodyPr/>
          <a:lstStyle/>
          <a:p>
            <a:fld id="{97F602B8-641D-8D41-8B85-BB575C35C1EA}" type="slidenum">
              <a:rPr lang="ms-MY" smtClean="0"/>
              <a:t>‹#›</a:t>
            </a:fld>
            <a:endParaRPr lang="ms-MY"/>
          </a:p>
        </p:txBody>
      </p:sp>
    </p:spTree>
    <p:extLst>
      <p:ext uri="{BB962C8B-B14F-4D97-AF65-F5344CB8AC3E}">
        <p14:creationId xmlns:p14="http://schemas.microsoft.com/office/powerpoint/2010/main" val="4237768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17720-A5BB-A44F-8B56-EF79CD3AC14E}"/>
              </a:ext>
            </a:extLst>
          </p:cNvPr>
          <p:cNvSpPr>
            <a:spLocks noGrp="1"/>
          </p:cNvSpPr>
          <p:nvPr>
            <p:ph type="title"/>
          </p:nvPr>
        </p:nvSpPr>
        <p:spPr>
          <a:xfrm>
            <a:off x="839788" y="365125"/>
            <a:ext cx="10515600" cy="1325563"/>
          </a:xfrm>
        </p:spPr>
        <p:txBody>
          <a:bodyPr/>
          <a:lstStyle/>
          <a:p>
            <a:r>
              <a:rPr lang="en-GB"/>
              <a:t>Click to edit Master title style</a:t>
            </a:r>
            <a:endParaRPr lang="ms-MY"/>
          </a:p>
        </p:txBody>
      </p:sp>
      <p:sp>
        <p:nvSpPr>
          <p:cNvPr id="3" name="Text Placeholder 2">
            <a:extLst>
              <a:ext uri="{FF2B5EF4-FFF2-40B4-BE49-F238E27FC236}">
                <a16:creationId xmlns:a16="http://schemas.microsoft.com/office/drawing/2014/main" id="{AFB623CD-D37C-6E47-8F65-86F644B74C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F6C3AB1-5F79-AD40-95C4-8A343C1B242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ms-MY"/>
          </a:p>
        </p:txBody>
      </p:sp>
      <p:sp>
        <p:nvSpPr>
          <p:cNvPr id="5" name="Text Placeholder 4">
            <a:extLst>
              <a:ext uri="{FF2B5EF4-FFF2-40B4-BE49-F238E27FC236}">
                <a16:creationId xmlns:a16="http://schemas.microsoft.com/office/drawing/2014/main" id="{3DEFA106-EABE-F944-9174-DDE426C376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E48F31F-54CC-9748-A02F-1B320FE41A6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ms-MY"/>
          </a:p>
        </p:txBody>
      </p:sp>
      <p:sp>
        <p:nvSpPr>
          <p:cNvPr id="7" name="Date Placeholder 6">
            <a:extLst>
              <a:ext uri="{FF2B5EF4-FFF2-40B4-BE49-F238E27FC236}">
                <a16:creationId xmlns:a16="http://schemas.microsoft.com/office/drawing/2014/main" id="{687F9F38-AEFB-AF4B-9B8D-D24B1A9F7002}"/>
              </a:ext>
            </a:extLst>
          </p:cNvPr>
          <p:cNvSpPr>
            <a:spLocks noGrp="1"/>
          </p:cNvSpPr>
          <p:nvPr>
            <p:ph type="dt" sz="half" idx="10"/>
          </p:nvPr>
        </p:nvSpPr>
        <p:spPr/>
        <p:txBody>
          <a:bodyPr/>
          <a:lstStyle/>
          <a:p>
            <a:fld id="{961150A6-6D39-1546-BB7D-45867B22B6F8}" type="datetimeFigureOut">
              <a:rPr lang="ms-MY" smtClean="0"/>
              <a:t>14/06/2021</a:t>
            </a:fld>
            <a:endParaRPr lang="ms-MY"/>
          </a:p>
        </p:txBody>
      </p:sp>
      <p:sp>
        <p:nvSpPr>
          <p:cNvPr id="8" name="Footer Placeholder 7">
            <a:extLst>
              <a:ext uri="{FF2B5EF4-FFF2-40B4-BE49-F238E27FC236}">
                <a16:creationId xmlns:a16="http://schemas.microsoft.com/office/drawing/2014/main" id="{3FAFC2C7-C2D6-C242-9435-88D17B971FAE}"/>
              </a:ext>
            </a:extLst>
          </p:cNvPr>
          <p:cNvSpPr>
            <a:spLocks noGrp="1"/>
          </p:cNvSpPr>
          <p:nvPr>
            <p:ph type="ftr" sz="quarter" idx="11"/>
          </p:nvPr>
        </p:nvSpPr>
        <p:spPr/>
        <p:txBody>
          <a:bodyPr/>
          <a:lstStyle/>
          <a:p>
            <a:endParaRPr lang="ms-MY"/>
          </a:p>
        </p:txBody>
      </p:sp>
      <p:sp>
        <p:nvSpPr>
          <p:cNvPr id="9" name="Slide Number Placeholder 8">
            <a:extLst>
              <a:ext uri="{FF2B5EF4-FFF2-40B4-BE49-F238E27FC236}">
                <a16:creationId xmlns:a16="http://schemas.microsoft.com/office/drawing/2014/main" id="{9C734232-3229-904F-BE89-80AC14364FB8}"/>
              </a:ext>
            </a:extLst>
          </p:cNvPr>
          <p:cNvSpPr>
            <a:spLocks noGrp="1"/>
          </p:cNvSpPr>
          <p:nvPr>
            <p:ph type="sldNum" sz="quarter" idx="12"/>
          </p:nvPr>
        </p:nvSpPr>
        <p:spPr/>
        <p:txBody>
          <a:bodyPr/>
          <a:lstStyle/>
          <a:p>
            <a:fld id="{97F602B8-641D-8D41-8B85-BB575C35C1EA}" type="slidenum">
              <a:rPr lang="ms-MY" smtClean="0"/>
              <a:t>‹#›</a:t>
            </a:fld>
            <a:endParaRPr lang="ms-MY"/>
          </a:p>
        </p:txBody>
      </p:sp>
    </p:spTree>
    <p:extLst>
      <p:ext uri="{BB962C8B-B14F-4D97-AF65-F5344CB8AC3E}">
        <p14:creationId xmlns:p14="http://schemas.microsoft.com/office/powerpoint/2010/main" val="194145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3DEC0-2D31-AD48-9BB3-60A0F5D9204C}"/>
              </a:ext>
            </a:extLst>
          </p:cNvPr>
          <p:cNvSpPr>
            <a:spLocks noGrp="1"/>
          </p:cNvSpPr>
          <p:nvPr>
            <p:ph type="title"/>
          </p:nvPr>
        </p:nvSpPr>
        <p:spPr/>
        <p:txBody>
          <a:bodyPr/>
          <a:lstStyle/>
          <a:p>
            <a:r>
              <a:rPr lang="en-GB"/>
              <a:t>Click to edit Master title style</a:t>
            </a:r>
            <a:endParaRPr lang="ms-MY"/>
          </a:p>
        </p:txBody>
      </p:sp>
      <p:sp>
        <p:nvSpPr>
          <p:cNvPr id="3" name="Date Placeholder 2">
            <a:extLst>
              <a:ext uri="{FF2B5EF4-FFF2-40B4-BE49-F238E27FC236}">
                <a16:creationId xmlns:a16="http://schemas.microsoft.com/office/drawing/2014/main" id="{C3718CF4-B7D0-0F47-9A14-4B1366C8673C}"/>
              </a:ext>
            </a:extLst>
          </p:cNvPr>
          <p:cNvSpPr>
            <a:spLocks noGrp="1"/>
          </p:cNvSpPr>
          <p:nvPr>
            <p:ph type="dt" sz="half" idx="10"/>
          </p:nvPr>
        </p:nvSpPr>
        <p:spPr/>
        <p:txBody>
          <a:bodyPr/>
          <a:lstStyle/>
          <a:p>
            <a:fld id="{961150A6-6D39-1546-BB7D-45867B22B6F8}" type="datetimeFigureOut">
              <a:rPr lang="ms-MY" smtClean="0"/>
              <a:t>14/06/2021</a:t>
            </a:fld>
            <a:endParaRPr lang="ms-MY"/>
          </a:p>
        </p:txBody>
      </p:sp>
      <p:sp>
        <p:nvSpPr>
          <p:cNvPr id="4" name="Footer Placeholder 3">
            <a:extLst>
              <a:ext uri="{FF2B5EF4-FFF2-40B4-BE49-F238E27FC236}">
                <a16:creationId xmlns:a16="http://schemas.microsoft.com/office/drawing/2014/main" id="{B2313D8A-F303-304A-BA9C-942CEF052346}"/>
              </a:ext>
            </a:extLst>
          </p:cNvPr>
          <p:cNvSpPr>
            <a:spLocks noGrp="1"/>
          </p:cNvSpPr>
          <p:nvPr>
            <p:ph type="ftr" sz="quarter" idx="11"/>
          </p:nvPr>
        </p:nvSpPr>
        <p:spPr/>
        <p:txBody>
          <a:bodyPr/>
          <a:lstStyle/>
          <a:p>
            <a:endParaRPr lang="ms-MY"/>
          </a:p>
        </p:txBody>
      </p:sp>
      <p:sp>
        <p:nvSpPr>
          <p:cNvPr id="5" name="Slide Number Placeholder 4">
            <a:extLst>
              <a:ext uri="{FF2B5EF4-FFF2-40B4-BE49-F238E27FC236}">
                <a16:creationId xmlns:a16="http://schemas.microsoft.com/office/drawing/2014/main" id="{B2A8EE16-4CDB-E140-AC29-5E827D9CB8B7}"/>
              </a:ext>
            </a:extLst>
          </p:cNvPr>
          <p:cNvSpPr>
            <a:spLocks noGrp="1"/>
          </p:cNvSpPr>
          <p:nvPr>
            <p:ph type="sldNum" sz="quarter" idx="12"/>
          </p:nvPr>
        </p:nvSpPr>
        <p:spPr/>
        <p:txBody>
          <a:bodyPr/>
          <a:lstStyle/>
          <a:p>
            <a:fld id="{97F602B8-641D-8D41-8B85-BB575C35C1EA}" type="slidenum">
              <a:rPr lang="ms-MY" smtClean="0"/>
              <a:t>‹#›</a:t>
            </a:fld>
            <a:endParaRPr lang="ms-MY"/>
          </a:p>
        </p:txBody>
      </p:sp>
    </p:spTree>
    <p:extLst>
      <p:ext uri="{BB962C8B-B14F-4D97-AF65-F5344CB8AC3E}">
        <p14:creationId xmlns:p14="http://schemas.microsoft.com/office/powerpoint/2010/main" val="2707038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5891-EC09-9249-B9E6-ABA55F5932DA}"/>
              </a:ext>
            </a:extLst>
          </p:cNvPr>
          <p:cNvPicPr>
            <a:picLocks noChangeAspect="1"/>
          </p:cNvPicPr>
          <p:nvPr userDrawn="1"/>
        </p:nvPicPr>
        <p:blipFill>
          <a:blip r:embed="rId2"/>
          <a:src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4118CB91-AD72-0D44-A870-42B4B5DFE8CF}"/>
              </a:ext>
            </a:extLst>
          </p:cNvPr>
          <p:cNvSpPr>
            <a:spLocks noGrp="1"/>
          </p:cNvSpPr>
          <p:nvPr>
            <p:ph type="dt" sz="half" idx="10"/>
          </p:nvPr>
        </p:nvSpPr>
        <p:spPr/>
        <p:txBody>
          <a:bodyPr/>
          <a:lstStyle/>
          <a:p>
            <a:fld id="{961150A6-6D39-1546-BB7D-45867B22B6F8}" type="datetimeFigureOut">
              <a:rPr lang="ms-MY" smtClean="0"/>
              <a:t>14/06/2021</a:t>
            </a:fld>
            <a:endParaRPr lang="ms-MY"/>
          </a:p>
        </p:txBody>
      </p:sp>
      <p:sp>
        <p:nvSpPr>
          <p:cNvPr id="3" name="Footer Placeholder 2">
            <a:extLst>
              <a:ext uri="{FF2B5EF4-FFF2-40B4-BE49-F238E27FC236}">
                <a16:creationId xmlns:a16="http://schemas.microsoft.com/office/drawing/2014/main" id="{D9F94A9C-3ED3-604E-A9F7-6692C5A72DD6}"/>
              </a:ext>
            </a:extLst>
          </p:cNvPr>
          <p:cNvSpPr>
            <a:spLocks noGrp="1"/>
          </p:cNvSpPr>
          <p:nvPr>
            <p:ph type="ftr" sz="quarter" idx="11"/>
          </p:nvPr>
        </p:nvSpPr>
        <p:spPr/>
        <p:txBody>
          <a:bodyPr/>
          <a:lstStyle/>
          <a:p>
            <a:endParaRPr lang="ms-MY"/>
          </a:p>
        </p:txBody>
      </p:sp>
      <p:sp>
        <p:nvSpPr>
          <p:cNvPr id="4" name="Slide Number Placeholder 3">
            <a:extLst>
              <a:ext uri="{FF2B5EF4-FFF2-40B4-BE49-F238E27FC236}">
                <a16:creationId xmlns:a16="http://schemas.microsoft.com/office/drawing/2014/main" id="{396DDF7E-50C4-D74A-A4BF-9F156BDD0226}"/>
              </a:ext>
            </a:extLst>
          </p:cNvPr>
          <p:cNvSpPr>
            <a:spLocks noGrp="1"/>
          </p:cNvSpPr>
          <p:nvPr>
            <p:ph type="sldNum" sz="quarter" idx="12"/>
          </p:nvPr>
        </p:nvSpPr>
        <p:spPr/>
        <p:txBody>
          <a:bodyPr/>
          <a:lstStyle/>
          <a:p>
            <a:fld id="{97F602B8-641D-8D41-8B85-BB575C35C1EA}" type="slidenum">
              <a:rPr lang="ms-MY" smtClean="0"/>
              <a:t>‹#›</a:t>
            </a:fld>
            <a:endParaRPr lang="ms-MY"/>
          </a:p>
        </p:txBody>
      </p:sp>
    </p:spTree>
    <p:extLst>
      <p:ext uri="{BB962C8B-B14F-4D97-AF65-F5344CB8AC3E}">
        <p14:creationId xmlns:p14="http://schemas.microsoft.com/office/powerpoint/2010/main" val="45693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EBB2-9125-A04E-84FE-A5ADFDC3FDE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ms-MY"/>
          </a:p>
        </p:txBody>
      </p:sp>
      <p:sp>
        <p:nvSpPr>
          <p:cNvPr id="3" name="Content Placeholder 2">
            <a:extLst>
              <a:ext uri="{FF2B5EF4-FFF2-40B4-BE49-F238E27FC236}">
                <a16:creationId xmlns:a16="http://schemas.microsoft.com/office/drawing/2014/main" id="{67C6095F-E4DF-AB41-8702-D09DDF3A55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ms-MY"/>
          </a:p>
        </p:txBody>
      </p:sp>
      <p:sp>
        <p:nvSpPr>
          <p:cNvPr id="4" name="Text Placeholder 3">
            <a:extLst>
              <a:ext uri="{FF2B5EF4-FFF2-40B4-BE49-F238E27FC236}">
                <a16:creationId xmlns:a16="http://schemas.microsoft.com/office/drawing/2014/main" id="{A57A2E0E-0B6A-D343-990E-05B43B44A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9287FB-DAD5-5D48-8F29-2A76A510E7D1}"/>
              </a:ext>
            </a:extLst>
          </p:cNvPr>
          <p:cNvSpPr>
            <a:spLocks noGrp="1"/>
          </p:cNvSpPr>
          <p:nvPr>
            <p:ph type="dt" sz="half" idx="10"/>
          </p:nvPr>
        </p:nvSpPr>
        <p:spPr/>
        <p:txBody>
          <a:bodyPr/>
          <a:lstStyle/>
          <a:p>
            <a:fld id="{961150A6-6D39-1546-BB7D-45867B22B6F8}" type="datetimeFigureOut">
              <a:rPr lang="ms-MY" smtClean="0"/>
              <a:t>14/06/2021</a:t>
            </a:fld>
            <a:endParaRPr lang="ms-MY"/>
          </a:p>
        </p:txBody>
      </p:sp>
      <p:sp>
        <p:nvSpPr>
          <p:cNvPr id="6" name="Footer Placeholder 5">
            <a:extLst>
              <a:ext uri="{FF2B5EF4-FFF2-40B4-BE49-F238E27FC236}">
                <a16:creationId xmlns:a16="http://schemas.microsoft.com/office/drawing/2014/main" id="{E7E6414B-9998-B547-ACC0-C51039D99C55}"/>
              </a:ext>
            </a:extLst>
          </p:cNvPr>
          <p:cNvSpPr>
            <a:spLocks noGrp="1"/>
          </p:cNvSpPr>
          <p:nvPr>
            <p:ph type="ftr" sz="quarter" idx="11"/>
          </p:nvPr>
        </p:nvSpPr>
        <p:spPr/>
        <p:txBody>
          <a:bodyPr/>
          <a:lstStyle/>
          <a:p>
            <a:endParaRPr lang="ms-MY"/>
          </a:p>
        </p:txBody>
      </p:sp>
      <p:sp>
        <p:nvSpPr>
          <p:cNvPr id="7" name="Slide Number Placeholder 6">
            <a:extLst>
              <a:ext uri="{FF2B5EF4-FFF2-40B4-BE49-F238E27FC236}">
                <a16:creationId xmlns:a16="http://schemas.microsoft.com/office/drawing/2014/main" id="{B3431AC9-886F-E34B-AC56-0804F2FECCD5}"/>
              </a:ext>
            </a:extLst>
          </p:cNvPr>
          <p:cNvSpPr>
            <a:spLocks noGrp="1"/>
          </p:cNvSpPr>
          <p:nvPr>
            <p:ph type="sldNum" sz="quarter" idx="12"/>
          </p:nvPr>
        </p:nvSpPr>
        <p:spPr/>
        <p:txBody>
          <a:bodyPr/>
          <a:lstStyle/>
          <a:p>
            <a:fld id="{97F602B8-641D-8D41-8B85-BB575C35C1EA}" type="slidenum">
              <a:rPr lang="ms-MY" smtClean="0"/>
              <a:t>‹#›</a:t>
            </a:fld>
            <a:endParaRPr lang="ms-MY"/>
          </a:p>
        </p:txBody>
      </p:sp>
    </p:spTree>
    <p:extLst>
      <p:ext uri="{BB962C8B-B14F-4D97-AF65-F5344CB8AC3E}">
        <p14:creationId xmlns:p14="http://schemas.microsoft.com/office/powerpoint/2010/main" val="256297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57ACF-BE71-2E48-B7AE-21A95879E4F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ms-MY"/>
          </a:p>
        </p:txBody>
      </p:sp>
      <p:sp>
        <p:nvSpPr>
          <p:cNvPr id="3" name="Picture Placeholder 2">
            <a:extLst>
              <a:ext uri="{FF2B5EF4-FFF2-40B4-BE49-F238E27FC236}">
                <a16:creationId xmlns:a16="http://schemas.microsoft.com/office/drawing/2014/main" id="{3CFD4FEA-342B-E34E-849B-FF55F87BCD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a:extLst>
              <a:ext uri="{FF2B5EF4-FFF2-40B4-BE49-F238E27FC236}">
                <a16:creationId xmlns:a16="http://schemas.microsoft.com/office/drawing/2014/main" id="{9E6B6BB4-20DD-944C-AAAB-BE1D8503CA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8BF9FA-8B23-944B-BE09-F54607BFA77F}"/>
              </a:ext>
            </a:extLst>
          </p:cNvPr>
          <p:cNvSpPr>
            <a:spLocks noGrp="1"/>
          </p:cNvSpPr>
          <p:nvPr>
            <p:ph type="dt" sz="half" idx="10"/>
          </p:nvPr>
        </p:nvSpPr>
        <p:spPr/>
        <p:txBody>
          <a:bodyPr/>
          <a:lstStyle/>
          <a:p>
            <a:fld id="{961150A6-6D39-1546-BB7D-45867B22B6F8}" type="datetimeFigureOut">
              <a:rPr lang="ms-MY" smtClean="0"/>
              <a:t>14/06/2021</a:t>
            </a:fld>
            <a:endParaRPr lang="ms-MY"/>
          </a:p>
        </p:txBody>
      </p:sp>
      <p:sp>
        <p:nvSpPr>
          <p:cNvPr id="6" name="Footer Placeholder 5">
            <a:extLst>
              <a:ext uri="{FF2B5EF4-FFF2-40B4-BE49-F238E27FC236}">
                <a16:creationId xmlns:a16="http://schemas.microsoft.com/office/drawing/2014/main" id="{7D8BB6B7-EBE4-3347-9EAA-F2C46D6A4582}"/>
              </a:ext>
            </a:extLst>
          </p:cNvPr>
          <p:cNvSpPr>
            <a:spLocks noGrp="1"/>
          </p:cNvSpPr>
          <p:nvPr>
            <p:ph type="ftr" sz="quarter" idx="11"/>
          </p:nvPr>
        </p:nvSpPr>
        <p:spPr/>
        <p:txBody>
          <a:bodyPr/>
          <a:lstStyle/>
          <a:p>
            <a:endParaRPr lang="ms-MY"/>
          </a:p>
        </p:txBody>
      </p:sp>
      <p:sp>
        <p:nvSpPr>
          <p:cNvPr id="7" name="Slide Number Placeholder 6">
            <a:extLst>
              <a:ext uri="{FF2B5EF4-FFF2-40B4-BE49-F238E27FC236}">
                <a16:creationId xmlns:a16="http://schemas.microsoft.com/office/drawing/2014/main" id="{F780E177-D162-4F47-A3F8-5C6519B2212E}"/>
              </a:ext>
            </a:extLst>
          </p:cNvPr>
          <p:cNvSpPr>
            <a:spLocks noGrp="1"/>
          </p:cNvSpPr>
          <p:nvPr>
            <p:ph type="sldNum" sz="quarter" idx="12"/>
          </p:nvPr>
        </p:nvSpPr>
        <p:spPr/>
        <p:txBody>
          <a:bodyPr/>
          <a:lstStyle/>
          <a:p>
            <a:fld id="{97F602B8-641D-8D41-8B85-BB575C35C1EA}" type="slidenum">
              <a:rPr lang="ms-MY" smtClean="0"/>
              <a:t>‹#›</a:t>
            </a:fld>
            <a:endParaRPr lang="ms-MY"/>
          </a:p>
        </p:txBody>
      </p:sp>
    </p:spTree>
    <p:extLst>
      <p:ext uri="{BB962C8B-B14F-4D97-AF65-F5344CB8AC3E}">
        <p14:creationId xmlns:p14="http://schemas.microsoft.com/office/powerpoint/2010/main" val="473725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59390-955F-6E4C-95F2-A5FA139D72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ms-MY"/>
          </a:p>
        </p:txBody>
      </p:sp>
      <p:sp>
        <p:nvSpPr>
          <p:cNvPr id="3" name="Text Placeholder 2">
            <a:extLst>
              <a:ext uri="{FF2B5EF4-FFF2-40B4-BE49-F238E27FC236}">
                <a16:creationId xmlns:a16="http://schemas.microsoft.com/office/drawing/2014/main" id="{9EE9452C-8B84-0243-BA99-846116F616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ms-MY"/>
          </a:p>
        </p:txBody>
      </p:sp>
      <p:sp>
        <p:nvSpPr>
          <p:cNvPr id="4" name="Date Placeholder 3">
            <a:extLst>
              <a:ext uri="{FF2B5EF4-FFF2-40B4-BE49-F238E27FC236}">
                <a16:creationId xmlns:a16="http://schemas.microsoft.com/office/drawing/2014/main" id="{158CB49F-5F59-2D4A-AABB-529F3CD217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150A6-6D39-1546-BB7D-45867B22B6F8}" type="datetimeFigureOut">
              <a:rPr lang="ms-MY" smtClean="0"/>
              <a:t>14/06/2021</a:t>
            </a:fld>
            <a:endParaRPr lang="ms-MY"/>
          </a:p>
        </p:txBody>
      </p:sp>
      <p:sp>
        <p:nvSpPr>
          <p:cNvPr id="5" name="Footer Placeholder 4">
            <a:extLst>
              <a:ext uri="{FF2B5EF4-FFF2-40B4-BE49-F238E27FC236}">
                <a16:creationId xmlns:a16="http://schemas.microsoft.com/office/drawing/2014/main" id="{6020D253-850F-F14E-BD25-72AA959356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a:extLst>
              <a:ext uri="{FF2B5EF4-FFF2-40B4-BE49-F238E27FC236}">
                <a16:creationId xmlns:a16="http://schemas.microsoft.com/office/drawing/2014/main" id="{11B3D5CE-B16A-E147-8E89-0FCA45C5AB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602B8-641D-8D41-8B85-BB575C35C1EA}" type="slidenum">
              <a:rPr lang="ms-MY" smtClean="0"/>
              <a:t>‹#›</a:t>
            </a:fld>
            <a:endParaRPr lang="ms-MY"/>
          </a:p>
        </p:txBody>
      </p:sp>
    </p:spTree>
    <p:extLst>
      <p:ext uri="{BB962C8B-B14F-4D97-AF65-F5344CB8AC3E}">
        <p14:creationId xmlns:p14="http://schemas.microsoft.com/office/powerpoint/2010/main" val="1734803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mailto:terimaanhasil@usim.edu.my"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PROSES%20KUTIPAN%20PTJ%20MENGGUNAKAN%20BUKU%20SEMENTARA%20USIM.pdf"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2592-9F05-E340-AF3F-8CC8F52B59FD}"/>
              </a:ext>
            </a:extLst>
          </p:cNvPr>
          <p:cNvSpPr>
            <a:spLocks noGrp="1"/>
          </p:cNvSpPr>
          <p:nvPr>
            <p:ph type="ctrTitle"/>
          </p:nvPr>
        </p:nvSpPr>
        <p:spPr>
          <a:xfrm>
            <a:off x="-1" y="1298452"/>
            <a:ext cx="12192001" cy="1979319"/>
          </a:xfrm>
        </p:spPr>
        <p:txBody>
          <a:bodyPr>
            <a:noAutofit/>
          </a:bodyPr>
          <a:lstStyle/>
          <a:p>
            <a:r>
              <a:rPr lang="ms-MY" b="1" u="sng" dirty="0">
                <a:solidFill>
                  <a:srgbClr val="FF0000"/>
                </a:solidFill>
              </a:rPr>
              <a:t>PENGURUSAN TERIMAAN DI PUSAT TANGGUNGJAWAB (PTJ) </a:t>
            </a:r>
          </a:p>
        </p:txBody>
      </p:sp>
      <p:sp>
        <p:nvSpPr>
          <p:cNvPr id="3" name="Subtitle 2">
            <a:extLst>
              <a:ext uri="{FF2B5EF4-FFF2-40B4-BE49-F238E27FC236}">
                <a16:creationId xmlns:a16="http://schemas.microsoft.com/office/drawing/2014/main" id="{39E18A8E-9C74-E043-BB22-BA93A8A375EF}"/>
              </a:ext>
            </a:extLst>
          </p:cNvPr>
          <p:cNvSpPr>
            <a:spLocks noGrp="1"/>
          </p:cNvSpPr>
          <p:nvPr>
            <p:ph type="subTitle" idx="1"/>
          </p:nvPr>
        </p:nvSpPr>
        <p:spPr>
          <a:xfrm>
            <a:off x="281354" y="3277771"/>
            <a:ext cx="7132320" cy="2296550"/>
          </a:xfrm>
        </p:spPr>
        <p:txBody>
          <a:bodyPr>
            <a:normAutofit fontScale="92500" lnSpcReduction="10000"/>
          </a:bodyPr>
          <a:lstStyle/>
          <a:p>
            <a:endParaRPr lang="ms-MY" sz="5400" b="1" dirty="0">
              <a:solidFill>
                <a:srgbClr val="002060"/>
              </a:solidFill>
              <a:latin typeface="Algerian" panose="04020705040A02060702" pitchFamily="82" charset="0"/>
            </a:endParaRPr>
          </a:p>
          <a:p>
            <a:r>
              <a:rPr lang="ms-MY" sz="5400" b="1" dirty="0">
                <a:solidFill>
                  <a:srgbClr val="002060"/>
                </a:solidFill>
                <a:latin typeface="Algerian" panose="04020705040A02060702" pitchFamily="82" charset="0"/>
              </a:rPr>
              <a:t>15 JUN 2021 (SELASA) </a:t>
            </a:r>
          </a:p>
          <a:p>
            <a:r>
              <a:rPr lang="ms-MY" sz="5400" b="1" dirty="0">
                <a:solidFill>
                  <a:srgbClr val="002060"/>
                </a:solidFill>
                <a:latin typeface="Algerian" panose="04020705040A02060702" pitchFamily="82" charset="0"/>
              </a:rPr>
              <a:t>10.00 PAGI</a:t>
            </a:r>
          </a:p>
        </p:txBody>
      </p:sp>
      <p:pic>
        <p:nvPicPr>
          <p:cNvPr id="5" name="Picture 4">
            <a:extLst>
              <a:ext uri="{FF2B5EF4-FFF2-40B4-BE49-F238E27FC236}">
                <a16:creationId xmlns:a16="http://schemas.microsoft.com/office/drawing/2014/main" id="{D4AD4E19-4694-494B-8B05-45EF9C662C94}"/>
              </a:ext>
            </a:extLst>
          </p:cNvPr>
          <p:cNvPicPr>
            <a:picLocks noChangeAspect="1"/>
          </p:cNvPicPr>
          <p:nvPr/>
        </p:nvPicPr>
        <p:blipFill>
          <a:blip r:embed="rId2"/>
          <a:stretch>
            <a:fillRect/>
          </a:stretch>
        </p:blipFill>
        <p:spPr>
          <a:xfrm>
            <a:off x="7962312" y="3580228"/>
            <a:ext cx="3756075" cy="1979320"/>
          </a:xfrm>
          <a:prstGeom prst="rect">
            <a:avLst/>
          </a:prstGeom>
        </p:spPr>
      </p:pic>
    </p:spTree>
    <p:extLst>
      <p:ext uri="{BB962C8B-B14F-4D97-AF65-F5344CB8AC3E}">
        <p14:creationId xmlns:p14="http://schemas.microsoft.com/office/powerpoint/2010/main" val="76718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C9DC4-C553-4498-8AD9-6C8594130AA6}"/>
              </a:ext>
            </a:extLst>
          </p:cNvPr>
          <p:cNvSpPr>
            <a:spLocks noGrp="1"/>
          </p:cNvSpPr>
          <p:nvPr>
            <p:ph type="title"/>
          </p:nvPr>
        </p:nvSpPr>
        <p:spPr/>
        <p:txBody>
          <a:bodyPr/>
          <a:lstStyle/>
          <a:p>
            <a:br>
              <a:rPr lang="en-MY" dirty="0"/>
            </a:br>
            <a:endParaRPr lang="en-MY" dirty="0"/>
          </a:p>
        </p:txBody>
      </p:sp>
      <p:sp>
        <p:nvSpPr>
          <p:cNvPr id="4" name="Rectangle 3">
            <a:extLst>
              <a:ext uri="{FF2B5EF4-FFF2-40B4-BE49-F238E27FC236}">
                <a16:creationId xmlns:a16="http://schemas.microsoft.com/office/drawing/2014/main" id="{69FB66F3-FD03-4432-9A58-8F6CED0E2A21}"/>
              </a:ext>
            </a:extLst>
          </p:cNvPr>
          <p:cNvSpPr/>
          <p:nvPr/>
        </p:nvSpPr>
        <p:spPr>
          <a:xfrm>
            <a:off x="3432517" y="2182505"/>
            <a:ext cx="4539570" cy="1600438"/>
          </a:xfrm>
          <a:prstGeom prst="rect">
            <a:avLst/>
          </a:prstGeom>
          <a:noFill/>
        </p:spPr>
        <p:txBody>
          <a:bodyPr wrap="square" lIns="91440" tIns="45720" rIns="91440" bIns="45720">
            <a:spAutoFit/>
          </a:bodyPr>
          <a:lstStyle/>
          <a:p>
            <a:pPr algn="ctr"/>
            <a:r>
              <a:rPr lang="en-MY" sz="9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 </a:t>
            </a:r>
            <a:r>
              <a:rPr lang="en-MY" sz="9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&amp;</a:t>
            </a:r>
            <a:r>
              <a:rPr lang="en-MY" sz="9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a:t>
            </a:r>
          </a:p>
        </p:txBody>
      </p:sp>
    </p:spTree>
    <p:extLst>
      <p:ext uri="{BB962C8B-B14F-4D97-AF65-F5344CB8AC3E}">
        <p14:creationId xmlns:p14="http://schemas.microsoft.com/office/powerpoint/2010/main" val="372839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280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5A9AA-8AAB-434D-BCFD-F8B658C38FE1}"/>
              </a:ext>
            </a:extLst>
          </p:cNvPr>
          <p:cNvSpPr>
            <a:spLocks noGrp="1"/>
          </p:cNvSpPr>
          <p:nvPr>
            <p:ph type="title"/>
          </p:nvPr>
        </p:nvSpPr>
        <p:spPr>
          <a:xfrm>
            <a:off x="2377440" y="365126"/>
            <a:ext cx="8721970" cy="886900"/>
          </a:xfrm>
        </p:spPr>
        <p:txBody>
          <a:bodyPr>
            <a:normAutofit fontScale="90000"/>
          </a:bodyPr>
          <a:lstStyle/>
          <a:p>
            <a:pPr algn="ctr"/>
            <a:r>
              <a:rPr lang="en-MY" sz="3200" b="1" dirty="0" err="1">
                <a:latin typeface="Amasis MT Pro Black" panose="02040A04050005020304" pitchFamily="18" charset="0"/>
              </a:rPr>
              <a:t>Amanat</a:t>
            </a:r>
            <a:r>
              <a:rPr lang="en-MY" sz="3200" b="1" dirty="0">
                <a:latin typeface="Amasis MT Pro Black" panose="02040A04050005020304" pitchFamily="18" charset="0"/>
              </a:rPr>
              <a:t> </a:t>
            </a:r>
            <a:r>
              <a:rPr lang="en-MY" sz="3200" b="1" dirty="0" err="1">
                <a:latin typeface="Amasis MT Pro Black" panose="02040A04050005020304" pitchFamily="18" charset="0"/>
              </a:rPr>
              <a:t>YBrs</a:t>
            </a:r>
            <a:r>
              <a:rPr lang="en-MY" sz="3200" b="1" dirty="0">
                <a:latin typeface="Amasis MT Pro Black" panose="02040A04050005020304" pitchFamily="18" charset="0"/>
              </a:rPr>
              <a:t>. Puan </a:t>
            </a:r>
            <a:r>
              <a:rPr lang="en-MY" sz="3200" b="1" dirty="0" err="1">
                <a:latin typeface="Amasis MT Pro Black" panose="02040A04050005020304" pitchFamily="18" charset="0"/>
              </a:rPr>
              <a:t>Pemangku</a:t>
            </a:r>
            <a:r>
              <a:rPr lang="en-MY" sz="3200" b="1" dirty="0">
                <a:latin typeface="Amasis MT Pro Black" panose="02040A04050005020304" pitchFamily="18" charset="0"/>
              </a:rPr>
              <a:t> </a:t>
            </a:r>
            <a:r>
              <a:rPr lang="en-MY" sz="3200" b="1" dirty="0" err="1">
                <a:latin typeface="Amasis MT Pro Black" panose="02040A04050005020304" pitchFamily="18" charset="0"/>
              </a:rPr>
              <a:t>Bendahari</a:t>
            </a:r>
            <a:r>
              <a:rPr lang="en-MY" sz="3200" b="1" dirty="0">
                <a:latin typeface="Amasis MT Pro Black" panose="02040A04050005020304" pitchFamily="18" charset="0"/>
              </a:rPr>
              <a:t>, </a:t>
            </a:r>
            <a:r>
              <a:rPr lang="en-MY" sz="3200" b="1" dirty="0" err="1">
                <a:latin typeface="Amasis MT Pro Black" panose="02040A04050005020304" pitchFamily="18" charset="0"/>
              </a:rPr>
              <a:t>Zuraida</a:t>
            </a:r>
            <a:r>
              <a:rPr lang="en-MY" sz="3200" b="1" dirty="0">
                <a:latin typeface="Amasis MT Pro Black" panose="02040A04050005020304" pitchFamily="18" charset="0"/>
              </a:rPr>
              <a:t> Zakaria</a:t>
            </a:r>
          </a:p>
        </p:txBody>
      </p:sp>
      <p:sp>
        <p:nvSpPr>
          <p:cNvPr id="3" name="Content Placeholder 2">
            <a:extLst>
              <a:ext uri="{FF2B5EF4-FFF2-40B4-BE49-F238E27FC236}">
                <a16:creationId xmlns:a16="http://schemas.microsoft.com/office/drawing/2014/main" id="{BB5A9AF2-F094-436C-A4EF-BB5EB880D57E}"/>
              </a:ext>
            </a:extLst>
          </p:cNvPr>
          <p:cNvSpPr>
            <a:spLocks noGrp="1"/>
          </p:cNvSpPr>
          <p:nvPr>
            <p:ph idx="1"/>
          </p:nvPr>
        </p:nvSpPr>
        <p:spPr>
          <a:xfrm>
            <a:off x="838200" y="2264897"/>
            <a:ext cx="10515600" cy="6246057"/>
          </a:xfrm>
        </p:spPr>
        <p:txBody>
          <a:bodyPr>
            <a:normAutofit/>
          </a:bodyPr>
          <a:lstStyle/>
          <a:p>
            <a:pPr marL="0" indent="0" algn="just">
              <a:buNone/>
            </a:pPr>
            <a:r>
              <a:rPr lang="en-MY" dirty="0"/>
              <a:t>“</a:t>
            </a:r>
            <a:r>
              <a:rPr lang="en-MY" dirty="0" err="1"/>
              <a:t>Semua</a:t>
            </a:r>
            <a:r>
              <a:rPr lang="en-MY" dirty="0"/>
              <a:t> PTJ </a:t>
            </a:r>
            <a:r>
              <a:rPr lang="en-MY" dirty="0" err="1"/>
              <a:t>diminta</a:t>
            </a:r>
            <a:r>
              <a:rPr lang="en-MY" dirty="0"/>
              <a:t> </a:t>
            </a:r>
            <a:r>
              <a:rPr lang="en-MY" dirty="0" err="1"/>
              <a:t>mengambil</a:t>
            </a:r>
            <a:r>
              <a:rPr lang="en-MY" dirty="0"/>
              <a:t> </a:t>
            </a:r>
            <a:r>
              <a:rPr lang="en-MY" dirty="0" err="1"/>
              <a:t>maklum</a:t>
            </a:r>
            <a:r>
              <a:rPr lang="en-MY" dirty="0"/>
              <a:t> </a:t>
            </a:r>
            <a:r>
              <a:rPr lang="en-MY" dirty="0" err="1"/>
              <a:t>bahawa</a:t>
            </a:r>
            <a:r>
              <a:rPr lang="en-MY" dirty="0"/>
              <a:t> </a:t>
            </a:r>
            <a:r>
              <a:rPr lang="en-MY" dirty="0" err="1"/>
              <a:t>semua</a:t>
            </a:r>
            <a:r>
              <a:rPr lang="en-MY" dirty="0"/>
              <a:t> </a:t>
            </a:r>
            <a:r>
              <a:rPr lang="en-MY" dirty="0" err="1"/>
              <a:t>kutipan</a:t>
            </a:r>
            <a:r>
              <a:rPr lang="en-MY" dirty="0"/>
              <a:t> di PTJ yang </a:t>
            </a:r>
            <a:r>
              <a:rPr lang="en-MY" dirty="0" err="1"/>
              <a:t>ada</a:t>
            </a:r>
            <a:r>
              <a:rPr lang="en-MY" dirty="0"/>
              <a:t> </a:t>
            </a:r>
            <a:r>
              <a:rPr lang="en-MY" dirty="0" err="1"/>
              <a:t>sekarang</a:t>
            </a:r>
            <a:r>
              <a:rPr lang="en-MY" dirty="0"/>
              <a:t> di Pusat </a:t>
            </a:r>
            <a:r>
              <a:rPr lang="en-MY" dirty="0" err="1"/>
              <a:t>Tanggungjawab</a:t>
            </a:r>
            <a:r>
              <a:rPr lang="en-MY" dirty="0"/>
              <a:t> (PTJ) </a:t>
            </a:r>
            <a:r>
              <a:rPr lang="en-MY" b="1" u="sng" dirty="0"/>
              <a:t>WAJIB DISEGERAKAN BANK IN </a:t>
            </a:r>
            <a:r>
              <a:rPr lang="en-MY" dirty="0" err="1"/>
              <a:t>kutipan</a:t>
            </a:r>
            <a:r>
              <a:rPr lang="en-MY" dirty="0"/>
              <a:t> </a:t>
            </a:r>
            <a:r>
              <a:rPr lang="en-MY" dirty="0" err="1"/>
              <a:t>tersebut</a:t>
            </a:r>
            <a:r>
              <a:rPr lang="en-MY" dirty="0"/>
              <a:t> </a:t>
            </a:r>
            <a:r>
              <a:rPr lang="en-MY" dirty="0" err="1"/>
              <a:t>ke</a:t>
            </a:r>
            <a:r>
              <a:rPr lang="en-MY" dirty="0"/>
              <a:t> </a:t>
            </a:r>
            <a:r>
              <a:rPr lang="en-MY" dirty="0" err="1"/>
              <a:t>akaun</a:t>
            </a:r>
            <a:r>
              <a:rPr lang="en-MY" dirty="0"/>
              <a:t> </a:t>
            </a:r>
            <a:r>
              <a:rPr lang="en-MY" b="1" u="sng" dirty="0"/>
              <a:t>BANK ISLAM USIM (05058010008884)</a:t>
            </a:r>
            <a:r>
              <a:rPr lang="en-MY" dirty="0"/>
              <a:t> </a:t>
            </a:r>
            <a:r>
              <a:rPr lang="en-MY" dirty="0" err="1"/>
              <a:t>memandangkan</a:t>
            </a:r>
            <a:r>
              <a:rPr lang="en-MY" dirty="0"/>
              <a:t> </a:t>
            </a:r>
            <a:r>
              <a:rPr lang="en-MY" dirty="0" err="1"/>
              <a:t>lanjutan</a:t>
            </a:r>
            <a:r>
              <a:rPr lang="en-MY" dirty="0"/>
              <a:t> </a:t>
            </a:r>
            <a:r>
              <a:rPr lang="en-MY" dirty="0" err="1"/>
              <a:t>Perintah</a:t>
            </a:r>
            <a:r>
              <a:rPr lang="en-MY" dirty="0"/>
              <a:t> </a:t>
            </a:r>
            <a:r>
              <a:rPr lang="en-MY" dirty="0" err="1"/>
              <a:t>Kawalan</a:t>
            </a:r>
            <a:r>
              <a:rPr lang="en-MY" dirty="0"/>
              <a:t> </a:t>
            </a:r>
            <a:r>
              <a:rPr lang="en-MY" dirty="0" err="1"/>
              <a:t>Pergerakan</a:t>
            </a:r>
            <a:r>
              <a:rPr lang="en-MY" dirty="0"/>
              <a:t> (PKP) yang </a:t>
            </a:r>
            <a:r>
              <a:rPr lang="en-MY" dirty="0" err="1"/>
              <a:t>dilanjutkan</a:t>
            </a:r>
            <a:r>
              <a:rPr lang="en-MY" dirty="0"/>
              <a:t> </a:t>
            </a:r>
            <a:r>
              <a:rPr lang="en-MY" dirty="0" err="1"/>
              <a:t>sehingga</a:t>
            </a:r>
            <a:r>
              <a:rPr lang="en-MY" dirty="0"/>
              <a:t> 28 Jun 2021 dan juga </a:t>
            </a:r>
            <a:r>
              <a:rPr lang="en-MY" dirty="0" err="1"/>
              <a:t>bagi</a:t>
            </a:r>
            <a:r>
              <a:rPr lang="en-MY" dirty="0"/>
              <a:t> </a:t>
            </a:r>
            <a:r>
              <a:rPr lang="en-MY" dirty="0" err="1"/>
              <a:t>mengelakkan</a:t>
            </a:r>
            <a:r>
              <a:rPr lang="en-MY" dirty="0"/>
              <a:t> </a:t>
            </a:r>
            <a:r>
              <a:rPr lang="en-MY" b="1" u="sng" dirty="0"/>
              <a:t>KEHILANGAN WANG AWAM</a:t>
            </a:r>
            <a:r>
              <a:rPr lang="en-MY" dirty="0"/>
              <a:t>. </a:t>
            </a:r>
            <a:r>
              <a:rPr lang="en-MY" dirty="0" err="1"/>
              <a:t>Semua</a:t>
            </a:r>
            <a:r>
              <a:rPr lang="en-MY" dirty="0"/>
              <a:t> resit </a:t>
            </a:r>
            <a:r>
              <a:rPr lang="en-MY" dirty="0" err="1"/>
              <a:t>sementara</a:t>
            </a:r>
            <a:r>
              <a:rPr lang="en-MY" dirty="0"/>
              <a:t> yang </a:t>
            </a:r>
            <a:r>
              <a:rPr lang="en-MY" dirty="0" err="1"/>
              <a:t>ada</a:t>
            </a:r>
            <a:r>
              <a:rPr lang="en-MY" dirty="0"/>
              <a:t> </a:t>
            </a:r>
            <a:r>
              <a:rPr lang="en-MY" dirty="0" err="1"/>
              <a:t>dengan</a:t>
            </a:r>
            <a:r>
              <a:rPr lang="en-MY" dirty="0"/>
              <a:t> </a:t>
            </a:r>
            <a:r>
              <a:rPr lang="en-MY" dirty="0" err="1"/>
              <a:t>pemungut</a:t>
            </a:r>
            <a:r>
              <a:rPr lang="en-MY" dirty="0"/>
              <a:t> WAJIB </a:t>
            </a:r>
            <a:r>
              <a:rPr lang="en-MY" dirty="0" err="1"/>
              <a:t>disimpan</a:t>
            </a:r>
            <a:r>
              <a:rPr lang="en-MY" dirty="0"/>
              <a:t> di </a:t>
            </a:r>
            <a:r>
              <a:rPr lang="en-MY" dirty="0" err="1"/>
              <a:t>tempat</a:t>
            </a:r>
            <a:r>
              <a:rPr lang="en-MY" dirty="0"/>
              <a:t> yang </a:t>
            </a:r>
            <a:r>
              <a:rPr lang="en-MY" dirty="0" err="1"/>
              <a:t>berkunci</a:t>
            </a:r>
            <a:r>
              <a:rPr lang="en-MY" dirty="0"/>
              <a:t> dan </a:t>
            </a:r>
            <a:r>
              <a:rPr lang="en-MY" dirty="0" err="1"/>
              <a:t>selamat</a:t>
            </a:r>
            <a:r>
              <a:rPr lang="en-MY" dirty="0"/>
              <a:t>. </a:t>
            </a:r>
          </a:p>
          <a:p>
            <a:pPr marL="0" indent="0" algn="just">
              <a:buNone/>
            </a:pPr>
            <a:endParaRPr lang="en-MY" dirty="0"/>
          </a:p>
          <a:p>
            <a:pPr marL="0" indent="0" algn="just">
              <a:buNone/>
            </a:pPr>
            <a:endParaRPr lang="en-MY" sz="1800" dirty="0">
              <a:latin typeface="Times New Roman" panose="02020603050405020304" pitchFamily="18" charset="0"/>
              <a:ea typeface="Times New Roman" panose="02020603050405020304" pitchFamily="18" charset="0"/>
            </a:endParaRPr>
          </a:p>
          <a:p>
            <a:pPr marL="0" indent="0" algn="just">
              <a:buNone/>
            </a:pPr>
            <a:r>
              <a:rPr lang="en-MY" dirty="0"/>
              <a:t>  </a:t>
            </a:r>
          </a:p>
        </p:txBody>
      </p:sp>
      <p:pic>
        <p:nvPicPr>
          <p:cNvPr id="5" name="Picture 4">
            <a:extLst>
              <a:ext uri="{FF2B5EF4-FFF2-40B4-BE49-F238E27FC236}">
                <a16:creationId xmlns:a16="http://schemas.microsoft.com/office/drawing/2014/main" id="{0B08DE17-231C-468A-A9E3-FF46A0AD7FFF}"/>
              </a:ext>
            </a:extLst>
          </p:cNvPr>
          <p:cNvPicPr>
            <a:picLocks noChangeAspect="1"/>
          </p:cNvPicPr>
          <p:nvPr/>
        </p:nvPicPr>
        <p:blipFill>
          <a:blip r:embed="rId2"/>
          <a:stretch>
            <a:fillRect/>
          </a:stretch>
        </p:blipFill>
        <p:spPr>
          <a:xfrm>
            <a:off x="420931" y="140677"/>
            <a:ext cx="1819275" cy="1876425"/>
          </a:xfrm>
          <a:prstGeom prst="rect">
            <a:avLst/>
          </a:prstGeom>
        </p:spPr>
      </p:pic>
    </p:spTree>
    <p:extLst>
      <p:ext uri="{BB962C8B-B14F-4D97-AF65-F5344CB8AC3E}">
        <p14:creationId xmlns:p14="http://schemas.microsoft.com/office/powerpoint/2010/main" val="34438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E85BB676-FC71-4878-9A94-DA75E77104B7}"/>
              </a:ext>
            </a:extLst>
          </p:cNvPr>
          <p:cNvSpPr>
            <a:spLocks noGrp="1"/>
          </p:cNvSpPr>
          <p:nvPr>
            <p:ph type="sldNum" sz="quarter" idx="12"/>
          </p:nvPr>
        </p:nvSpPr>
        <p:spPr>
          <a:xfrm>
            <a:off x="140018" y="4829863"/>
            <a:ext cx="4696159" cy="1262438"/>
          </a:xfr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MY" altLang="en-US" sz="1400" b="0" i="0" u="none" strike="noStrike" kern="1200" cap="none" spc="0" normalizeH="0" baseline="0" noProof="0" dirty="0">
                <a:ln>
                  <a:noFill/>
                </a:ln>
                <a:solidFill>
                  <a:schemeClr val="tx1">
                    <a:lumMod val="95000"/>
                    <a:lumOff val="5000"/>
                  </a:schemeClr>
                </a:solidFill>
                <a:effectLst/>
                <a:uLnTx/>
                <a:uFillTx/>
                <a:latin typeface="Arial Black" panose="020B0A04020102020204" pitchFamily="34" charset="0"/>
              </a:rPr>
              <a:t>PIHAK BENDAHARI TIDAK BERTANGGUNGJAWAB KE ATAS TERIMAAN WANG YANG TIDAK DIKENALPASTI SEKIRANYA ARAHAN PENGHANTARAN MAKLUMAT BAYARAN TERSEBUT TIDAK DIPATUHI.  </a:t>
            </a:r>
            <a:r>
              <a:rPr lang="en-US" altLang="en-US" sz="1400" dirty="0">
                <a:solidFill>
                  <a:schemeClr val="tx1">
                    <a:lumMod val="95000"/>
                    <a:lumOff val="5000"/>
                  </a:schemeClr>
                </a:solidFill>
                <a:latin typeface="Arial Black" panose="020B0A04020102020204" pitchFamily="34" charset="0"/>
              </a:rPr>
              <a:t>S</a:t>
            </a:r>
            <a:r>
              <a:rPr lang="en-MY" altLang="en-US" sz="1400" dirty="0">
                <a:solidFill>
                  <a:schemeClr val="tx1">
                    <a:lumMod val="95000"/>
                    <a:lumOff val="5000"/>
                  </a:schemeClr>
                </a:solidFill>
                <a:latin typeface="Arial Black" panose="020B0A04020102020204" pitchFamily="34" charset="0"/>
              </a:rPr>
              <a:t>ILA EMEL BUKTI BAYARAN KE </a:t>
            </a:r>
            <a:r>
              <a:rPr kumimoji="0" lang="en-MY" altLang="en-US" sz="1400" b="0" i="0" u="none" strike="noStrike" kern="1200" cap="none" spc="0" normalizeH="0" baseline="0" noProof="0" dirty="0">
                <a:ln>
                  <a:noFill/>
                </a:ln>
                <a:solidFill>
                  <a:schemeClr val="tx1">
                    <a:lumMod val="95000"/>
                    <a:lumOff val="5000"/>
                  </a:schemeClr>
                </a:solidFill>
                <a:effectLst/>
                <a:uLnTx/>
                <a:uFillTx/>
                <a:latin typeface="Arial Black" panose="020B0A04020102020204" pitchFamily="34" charset="0"/>
              </a:rPr>
              <a:t> </a:t>
            </a:r>
            <a:r>
              <a:rPr kumimoji="0" lang="en-MY" altLang="en-US" sz="1400" b="0" i="0" u="sng" strike="noStrike" kern="1200" cap="none" spc="0" normalizeH="0" baseline="0" noProof="0" dirty="0">
                <a:ln>
                  <a:noFill/>
                </a:ln>
                <a:solidFill>
                  <a:schemeClr val="tx1">
                    <a:lumMod val="95000"/>
                    <a:lumOff val="5000"/>
                  </a:schemeClr>
                </a:solidFill>
                <a:effectLst/>
                <a:uLnTx/>
                <a:uFillTx/>
                <a:latin typeface="Arial Black" panose="020B0A04020102020204" pitchFamily="34" charset="0"/>
                <a:hlinkClick r:id="rId2"/>
              </a:rPr>
              <a:t>terimaanhasil@usim.edu.</a:t>
            </a:r>
            <a:r>
              <a:rPr kumimoji="0" lang="en-MY" altLang="en-US" sz="1400" b="0" i="0" strike="noStrike" kern="1200" cap="none" spc="0" normalizeH="0" baseline="0" noProof="0" dirty="0">
                <a:ln>
                  <a:noFill/>
                </a:ln>
                <a:solidFill>
                  <a:schemeClr val="tx1">
                    <a:lumMod val="95000"/>
                    <a:lumOff val="5000"/>
                  </a:schemeClr>
                </a:solidFill>
                <a:effectLst/>
                <a:uLnTx/>
                <a:uFillTx/>
                <a:latin typeface="Arial Black" panose="020B0A04020102020204" pitchFamily="34" charset="0"/>
                <a:hlinkClick r:id="rId2"/>
              </a:rPr>
              <a:t>my</a:t>
            </a:r>
            <a:r>
              <a:rPr lang="en-MY" altLang="en-US" sz="1400" dirty="0">
                <a:solidFill>
                  <a:schemeClr val="tx1">
                    <a:lumMod val="95000"/>
                    <a:lumOff val="5000"/>
                  </a:schemeClr>
                </a:solidFill>
                <a:latin typeface="Arial Black" panose="020B0A04020102020204" pitchFamily="34" charset="0"/>
              </a:rPr>
              <a:t> BESERTA DOKUMEN SOKONGAN </a:t>
            </a:r>
            <a:r>
              <a:rPr kumimoji="0" lang="en-MY" altLang="en-US" sz="1400" b="0" i="0" strike="noStrike" kern="1200" cap="none" spc="0" normalizeH="0" baseline="0" noProof="0" dirty="0">
                <a:ln>
                  <a:noFill/>
                </a:ln>
                <a:solidFill>
                  <a:schemeClr val="tx1">
                    <a:lumMod val="95000"/>
                    <a:lumOff val="5000"/>
                  </a:schemeClr>
                </a:solidFill>
                <a:effectLst/>
                <a:uLnTx/>
                <a:uFillTx/>
                <a:latin typeface="Arial Black" panose="020B0A04020102020204" pitchFamily="34" charset="0"/>
              </a:rPr>
              <a:t>UNTUK PROSES RESIT.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chemeClr val="tx1">
                  <a:lumMod val="95000"/>
                  <a:lumOff val="5000"/>
                </a:schemeClr>
              </a:solidFill>
              <a:effectLst/>
              <a:uLnTx/>
              <a:uFillTx/>
              <a:latin typeface="Arial Black" panose="020B0A04020102020204" pitchFamily="34" charset="0"/>
            </a:endParaRPr>
          </a:p>
        </p:txBody>
      </p:sp>
      <p:grpSp>
        <p:nvGrpSpPr>
          <p:cNvPr id="5123" name="Group 11">
            <a:extLst>
              <a:ext uri="{FF2B5EF4-FFF2-40B4-BE49-F238E27FC236}">
                <a16:creationId xmlns:a16="http://schemas.microsoft.com/office/drawing/2014/main" id="{BF886379-1FFA-47F6-9A86-A8D206B5BFDD}"/>
              </a:ext>
            </a:extLst>
          </p:cNvPr>
          <p:cNvGrpSpPr>
            <a:grpSpLocks/>
          </p:cNvGrpSpPr>
          <p:nvPr/>
        </p:nvGrpSpPr>
        <p:grpSpPr bwMode="auto">
          <a:xfrm>
            <a:off x="331305" y="0"/>
            <a:ext cx="11532322" cy="1127126"/>
            <a:chOff x="0" y="-56356"/>
            <a:chExt cx="6804248" cy="1048445"/>
          </a:xfrm>
        </p:grpSpPr>
        <p:pic>
          <p:nvPicPr>
            <p:cNvPr id="5198" name="Picture 12" descr="headernew.png">
              <a:extLst>
                <a:ext uri="{FF2B5EF4-FFF2-40B4-BE49-F238E27FC236}">
                  <a16:creationId xmlns:a16="http://schemas.microsoft.com/office/drawing/2014/main" id="{BEE785BF-AA0D-4EB6-8B6C-37CA5C51D6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356"/>
              <a:ext cx="4283968" cy="104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9" name="Picture 13" descr="usim.png">
              <a:extLst>
                <a:ext uri="{FF2B5EF4-FFF2-40B4-BE49-F238E27FC236}">
                  <a16:creationId xmlns:a16="http://schemas.microsoft.com/office/drawing/2014/main" id="{1FB6B96C-D624-48E7-8CB3-4E0649BC23AF}"/>
                </a:ext>
              </a:extLst>
            </p:cNvPr>
            <p:cNvPicPr>
              <a:picLocks noChangeAspect="1"/>
            </p:cNvPicPr>
            <p:nvPr/>
          </p:nvPicPr>
          <p:blipFill>
            <a:blip r:embed="rId4">
              <a:extLst>
                <a:ext uri="{28A0092B-C50C-407E-A947-70E740481C1C}">
                  <a14:useLocalDpi xmlns:a14="http://schemas.microsoft.com/office/drawing/2010/main" val="0"/>
                </a:ext>
              </a:extLst>
            </a:blip>
            <a:srcRect l="10179" t="46199" r="10936" b="44351"/>
            <a:stretch>
              <a:fillRect/>
            </a:stretch>
          </p:blipFill>
          <p:spPr bwMode="auto">
            <a:xfrm>
              <a:off x="4067944" y="404664"/>
              <a:ext cx="2736304" cy="3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4" name="TextBox 2">
            <a:extLst>
              <a:ext uri="{FF2B5EF4-FFF2-40B4-BE49-F238E27FC236}">
                <a16:creationId xmlns:a16="http://schemas.microsoft.com/office/drawing/2014/main" id="{B1F858E5-4AFC-4922-B6B2-B677A3854926}"/>
              </a:ext>
            </a:extLst>
          </p:cNvPr>
          <p:cNvSpPr txBox="1">
            <a:spLocks noChangeArrowheads="1"/>
          </p:cNvSpPr>
          <p:nvPr/>
        </p:nvSpPr>
        <p:spPr bwMode="auto">
          <a:xfrm>
            <a:off x="7592078" y="0"/>
            <a:ext cx="3900472" cy="523220"/>
          </a:xfrm>
          <a:prstGeom prst="rect">
            <a:avLst/>
          </a:prstGeom>
          <a:noFill/>
          <a:ln w="28575">
            <a:noFill/>
            <a:miter lim="800000"/>
            <a:headEnd/>
            <a:tailEnd/>
          </a:ln>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Arial" panose="020B0604020202020204" pitchFamily="34" charset="0"/>
              </a:rPr>
              <a:t>BURSARY DEPARTMENT </a:t>
            </a:r>
          </a:p>
        </p:txBody>
      </p:sp>
      <p:sp>
        <p:nvSpPr>
          <p:cNvPr id="5125" name="TextBox 5">
            <a:extLst>
              <a:ext uri="{FF2B5EF4-FFF2-40B4-BE49-F238E27FC236}">
                <a16:creationId xmlns:a16="http://schemas.microsoft.com/office/drawing/2014/main" id="{09A49B7A-2278-4B79-ADEB-7268CD398704}"/>
              </a:ext>
            </a:extLst>
          </p:cNvPr>
          <p:cNvSpPr txBox="1">
            <a:spLocks noChangeArrowheads="1"/>
          </p:cNvSpPr>
          <p:nvPr/>
        </p:nvSpPr>
        <p:spPr bwMode="auto">
          <a:xfrm>
            <a:off x="7774153" y="4903156"/>
            <a:ext cx="42455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R="0" lvl="0" algn="l" defTabSz="457200" rtl="0" eaLnBrk="0" fontAlgn="auto" latinLnBrk="0" hangingPunct="0">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R="0" lvl="0" algn="l" defTabSz="457200" rtl="0" eaLnBrk="0" fontAlgn="auto" latinLnBrk="0" hangingPunct="0">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BOLEH EMEL KE:</a:t>
            </a:r>
          </a:p>
          <a:p>
            <a:pPr marR="0" lvl="0" algn="l" defTabSz="457200" rtl="0" eaLnBrk="0" fontAlgn="auto" latinLnBrk="0" hangingPunct="0">
              <a:lnSpc>
                <a:spcPct val="100000"/>
              </a:lnSpc>
              <a:spcBef>
                <a:spcPts val="0"/>
              </a:spcBef>
              <a:spcAft>
                <a:spcPts val="0"/>
              </a:spcAft>
              <a:buClrTx/>
              <a:buSzTx/>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terimaanhasil@usim.edu.my</a:t>
            </a:r>
          </a:p>
        </p:txBody>
      </p:sp>
      <p:sp>
        <p:nvSpPr>
          <p:cNvPr id="8" name="TextBox 5">
            <a:extLst>
              <a:ext uri="{FF2B5EF4-FFF2-40B4-BE49-F238E27FC236}">
                <a16:creationId xmlns:a16="http://schemas.microsoft.com/office/drawing/2014/main" id="{7B044B24-B148-4D6B-96DB-2078BA542834}"/>
              </a:ext>
            </a:extLst>
          </p:cNvPr>
          <p:cNvSpPr txBox="1">
            <a:spLocks noChangeArrowheads="1"/>
          </p:cNvSpPr>
          <p:nvPr/>
        </p:nvSpPr>
        <p:spPr bwMode="auto">
          <a:xfrm>
            <a:off x="3961691" y="2254250"/>
            <a:ext cx="8058031"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MY" sz="1600" b="1" dirty="0" err="1">
                <a:solidFill>
                  <a:srgbClr val="000000"/>
                </a:solidFill>
                <a:latin typeface="Arial" panose="020B0604020202020204" pitchFamily="34" charset="0"/>
              </a:rPr>
              <a:t>Bayaran</a:t>
            </a:r>
            <a:r>
              <a:rPr lang="en-MY" sz="1600" b="1" dirty="0">
                <a:solidFill>
                  <a:srgbClr val="000000"/>
                </a:solidFill>
                <a:latin typeface="Arial" panose="020B0604020202020204" pitchFamily="34" charset="0"/>
              </a:rPr>
              <a:t> </a:t>
            </a:r>
            <a:r>
              <a:rPr lang="en-MY" sz="1600" b="1" dirty="0" err="1">
                <a:solidFill>
                  <a:srgbClr val="000000"/>
                </a:solidFill>
                <a:latin typeface="Arial" panose="020B0604020202020204" pitchFamily="34" charset="0"/>
              </a:rPr>
              <a:t>ke</a:t>
            </a:r>
            <a:r>
              <a:rPr lang="en-MY" sz="1600" b="1" dirty="0">
                <a:solidFill>
                  <a:srgbClr val="000000"/>
                </a:solidFill>
                <a:latin typeface="Arial" panose="020B0604020202020204" pitchFamily="34" charset="0"/>
              </a:rPr>
              <a:t> USIM </a:t>
            </a:r>
            <a:r>
              <a:rPr lang="en-MY" sz="1600" b="1" dirty="0" err="1">
                <a:solidFill>
                  <a:srgbClr val="000000"/>
                </a:solidFill>
                <a:latin typeface="Arial" panose="020B0604020202020204" pitchFamily="34" charset="0"/>
              </a:rPr>
              <a:t>boleh</a:t>
            </a:r>
            <a:r>
              <a:rPr lang="en-MY" sz="1600" b="1" dirty="0">
                <a:solidFill>
                  <a:srgbClr val="000000"/>
                </a:solidFill>
                <a:latin typeface="Arial" panose="020B0604020202020204" pitchFamily="34" charset="0"/>
              </a:rPr>
              <a:t> </a:t>
            </a:r>
            <a:r>
              <a:rPr lang="en-MY" sz="1600" b="1" dirty="0" err="1">
                <a:solidFill>
                  <a:srgbClr val="000000"/>
                </a:solidFill>
                <a:latin typeface="Arial" panose="020B0604020202020204" pitchFamily="34" charset="0"/>
              </a:rPr>
              <a:t>dibuat</a:t>
            </a:r>
            <a:r>
              <a:rPr lang="en-MY" sz="1600" b="1" dirty="0">
                <a:solidFill>
                  <a:srgbClr val="000000"/>
                </a:solidFill>
                <a:latin typeface="Arial" panose="020B0604020202020204" pitchFamily="34" charset="0"/>
              </a:rPr>
              <a:t> </a:t>
            </a:r>
            <a:r>
              <a:rPr lang="en-MY" sz="1600" b="1" dirty="0" err="1">
                <a:solidFill>
                  <a:srgbClr val="000000"/>
                </a:solidFill>
                <a:latin typeface="Arial" panose="020B0604020202020204" pitchFamily="34" charset="0"/>
              </a:rPr>
              <a:t>melalui</a:t>
            </a:r>
            <a:r>
              <a:rPr lang="en-MY" sz="1600" b="1" dirty="0">
                <a:solidFill>
                  <a:srgbClr val="000000"/>
                </a:solidFill>
                <a:latin typeface="Arial" panose="020B0604020202020204" pitchFamily="34" charset="0"/>
              </a:rPr>
              <a:t> </a:t>
            </a:r>
            <a:r>
              <a:rPr lang="en-MY" sz="1600" b="1" dirty="0" err="1">
                <a:solidFill>
                  <a:srgbClr val="000000"/>
                </a:solidFill>
                <a:latin typeface="Arial" panose="020B0604020202020204" pitchFamily="34" charset="0"/>
              </a:rPr>
              <a:t>Pindahan</a:t>
            </a:r>
            <a:r>
              <a:rPr lang="en-MY" sz="1600" b="1" dirty="0">
                <a:solidFill>
                  <a:srgbClr val="000000"/>
                </a:solidFill>
                <a:latin typeface="Arial" panose="020B0604020202020204" pitchFamily="34" charset="0"/>
              </a:rPr>
              <a:t> </a:t>
            </a:r>
            <a:r>
              <a:rPr lang="en-MY" sz="1600" b="1" dirty="0" err="1">
                <a:solidFill>
                  <a:srgbClr val="000000"/>
                </a:solidFill>
                <a:latin typeface="Arial" panose="020B0604020202020204" pitchFamily="34" charset="0"/>
              </a:rPr>
              <a:t>atas</a:t>
            </a:r>
            <a:r>
              <a:rPr lang="en-MY" sz="1600" b="1" dirty="0">
                <a:solidFill>
                  <a:srgbClr val="000000"/>
                </a:solidFill>
                <a:latin typeface="Arial" panose="020B0604020202020204" pitchFamily="34" charset="0"/>
              </a:rPr>
              <a:t> </a:t>
            </a:r>
            <a:r>
              <a:rPr lang="en-MY" sz="1600" b="1" dirty="0" err="1">
                <a:solidFill>
                  <a:srgbClr val="000000"/>
                </a:solidFill>
                <a:latin typeface="Arial" panose="020B0604020202020204" pitchFamily="34" charset="0"/>
              </a:rPr>
              <a:t>talian</a:t>
            </a:r>
            <a:r>
              <a:rPr lang="en-MY" sz="1600" b="1" dirty="0">
                <a:solidFill>
                  <a:srgbClr val="000000"/>
                </a:solidFill>
                <a:latin typeface="Arial" panose="020B0604020202020204" pitchFamily="34" charset="0"/>
              </a:rPr>
              <a:t> </a:t>
            </a:r>
            <a:r>
              <a:rPr lang="en-MY" sz="1600" b="1" dirty="0" err="1">
                <a:solidFill>
                  <a:srgbClr val="000000"/>
                </a:solidFill>
                <a:latin typeface="Arial" panose="020B0604020202020204" pitchFamily="34" charset="0"/>
              </a:rPr>
              <a:t>sepertimana</a:t>
            </a:r>
            <a:r>
              <a:rPr lang="en-MY" sz="1600" b="1" dirty="0">
                <a:solidFill>
                  <a:srgbClr val="000000"/>
                </a:solidFill>
                <a:latin typeface="Arial" panose="020B0604020202020204" pitchFamily="34" charset="0"/>
              </a:rPr>
              <a:t> </a:t>
            </a:r>
            <a:r>
              <a:rPr lang="en-MY" sz="1600" b="1" dirty="0" err="1">
                <a:solidFill>
                  <a:srgbClr val="000000"/>
                </a:solidFill>
                <a:latin typeface="Arial" panose="020B0604020202020204" pitchFamily="34" charset="0"/>
              </a:rPr>
              <a:t>berikut</a:t>
            </a:r>
            <a:r>
              <a:rPr lang="en-MY" sz="1600" b="1" dirty="0">
                <a:solidFill>
                  <a:srgbClr val="000000"/>
                </a:solidFill>
                <a:latin typeface="Arial" panose="020B0604020202020204" pitchFamily="34" charset="0"/>
              </a:rPr>
              <a:t> : </a:t>
            </a:r>
          </a:p>
          <a:p>
            <a:endParaRPr lang="en-MY" sz="1600" b="0" i="0" u="none" strike="noStrike" baseline="0" dirty="0">
              <a:solidFill>
                <a:srgbClr val="000000"/>
              </a:solidFill>
              <a:latin typeface="Arial" panose="020B0604020202020204" pitchFamily="34" charset="0"/>
            </a:endParaRPr>
          </a:p>
          <a:p>
            <a:pPr marL="285750" indent="-285750">
              <a:buFont typeface="Wingdings" panose="05000000000000000000" pitchFamily="2" charset="2"/>
              <a:buChar char="ü"/>
            </a:pPr>
            <a:r>
              <a:rPr lang="en-MY" sz="1600" b="1" dirty="0">
                <a:solidFill>
                  <a:srgbClr val="000000"/>
                </a:solidFill>
                <a:latin typeface="Arial" panose="020B0604020202020204" pitchFamily="34" charset="0"/>
              </a:rPr>
              <a:t>Nama </a:t>
            </a:r>
            <a:r>
              <a:rPr lang="en-MY" sz="1600" b="1" dirty="0" err="1">
                <a:solidFill>
                  <a:srgbClr val="000000"/>
                </a:solidFill>
                <a:latin typeface="Arial" panose="020B0604020202020204" pitchFamily="34" charset="0"/>
              </a:rPr>
              <a:t>Penerima</a:t>
            </a:r>
            <a:r>
              <a:rPr lang="en-MY" sz="1600" b="1" dirty="0">
                <a:solidFill>
                  <a:srgbClr val="000000"/>
                </a:solidFill>
                <a:latin typeface="Arial" panose="020B0604020202020204" pitchFamily="34" charset="0"/>
              </a:rPr>
              <a:t> </a:t>
            </a:r>
            <a:r>
              <a:rPr lang="en-MY" sz="1600" b="1" i="0" u="none" strike="noStrike" baseline="0" dirty="0">
                <a:solidFill>
                  <a:srgbClr val="000000"/>
                </a:solidFill>
                <a:latin typeface="Arial" panose="020B0604020202020204" pitchFamily="34" charset="0"/>
              </a:rPr>
              <a:t>	 : Universiti Sains Islam Malaysia (USIM)</a:t>
            </a:r>
          </a:p>
          <a:p>
            <a:pPr marL="285750" indent="-285750">
              <a:buFont typeface="Wingdings" panose="05000000000000000000" pitchFamily="2" charset="2"/>
              <a:buChar char="ü"/>
            </a:pPr>
            <a:r>
              <a:rPr lang="pt-BR" sz="1600" b="1" i="0" u="none" strike="noStrike" baseline="0" dirty="0">
                <a:solidFill>
                  <a:srgbClr val="000000"/>
                </a:solidFill>
                <a:latin typeface="Arial" panose="020B0604020202020204" pitchFamily="34" charset="0"/>
              </a:rPr>
              <a:t>USIM A/C No.		 : 05058010008884 </a:t>
            </a:r>
            <a:endParaRPr lang="pt-BR" sz="1600" dirty="0">
              <a:solidFill>
                <a:srgbClr val="000000"/>
              </a:solidFill>
              <a:latin typeface="Arial" panose="020B0604020202020204" pitchFamily="34" charset="0"/>
            </a:endParaRPr>
          </a:p>
          <a:p>
            <a:pPr marL="285750" indent="-285750">
              <a:buFont typeface="Wingdings" panose="05000000000000000000" pitchFamily="2" charset="2"/>
              <a:buChar char="ü"/>
            </a:pPr>
            <a:r>
              <a:rPr lang="en-MY" sz="1600" b="1" i="0" u="none" strike="noStrike" baseline="0" dirty="0">
                <a:solidFill>
                  <a:srgbClr val="000000"/>
                </a:solidFill>
                <a:latin typeface="Arial" panose="020B0604020202020204" pitchFamily="34" charset="0"/>
              </a:rPr>
              <a:t>Bank			 : Bank Islam Malaysia Berhad (BIMB)</a:t>
            </a:r>
          </a:p>
          <a:p>
            <a:pPr marL="285750" indent="-285750">
              <a:buFont typeface="Wingdings" panose="05000000000000000000" pitchFamily="2" charset="2"/>
              <a:buChar char="ü"/>
            </a:pPr>
            <a:r>
              <a:rPr lang="es-ES" sz="1600" b="1" i="0" u="none" strike="noStrike" baseline="0" dirty="0" err="1">
                <a:solidFill>
                  <a:srgbClr val="000000"/>
                </a:solidFill>
                <a:latin typeface="Arial" panose="020B0604020202020204" pitchFamily="34" charset="0"/>
              </a:rPr>
              <a:t>Rujukan</a:t>
            </a:r>
            <a:r>
              <a:rPr lang="es-ES" sz="1600" b="1" i="0" u="none" strike="noStrike" baseline="0" dirty="0">
                <a:solidFill>
                  <a:srgbClr val="000000"/>
                </a:solidFill>
                <a:latin typeface="Arial" panose="020B0604020202020204" pitchFamily="34" charset="0"/>
              </a:rPr>
              <a:t> </a:t>
            </a:r>
            <a:r>
              <a:rPr lang="es-ES" sz="1600" b="1" i="0" u="none" strike="noStrike" baseline="0" dirty="0" err="1">
                <a:solidFill>
                  <a:srgbClr val="000000"/>
                </a:solidFill>
                <a:latin typeface="Arial" panose="020B0604020202020204" pitchFamily="34" charset="0"/>
              </a:rPr>
              <a:t>Pertama</a:t>
            </a:r>
            <a:r>
              <a:rPr lang="es-ES" sz="1600" b="1" i="0" u="none" strike="noStrike" baseline="0" dirty="0">
                <a:solidFill>
                  <a:srgbClr val="000000"/>
                </a:solidFill>
                <a:latin typeface="Arial" panose="020B0604020202020204" pitchFamily="34" charset="0"/>
              </a:rPr>
              <a:t>	 : </a:t>
            </a:r>
            <a:r>
              <a:rPr lang="en-MY" sz="1600" b="1" i="0" u="none" strike="noStrike" baseline="0" dirty="0">
                <a:solidFill>
                  <a:srgbClr val="000000"/>
                </a:solidFill>
                <a:latin typeface="Arial" panose="020B0604020202020204" pitchFamily="34" charset="0"/>
              </a:rPr>
              <a:t>Transcript/EPF/transfer credit/No voucher/No 			    Invoice/Seminar name/</a:t>
            </a:r>
            <a:endParaRPr lang="es-ES" sz="1600" b="1" dirty="0">
              <a:solidFill>
                <a:srgbClr val="000000"/>
              </a:solidFill>
              <a:latin typeface="Arial" panose="020B0604020202020204" pitchFamily="34" charset="0"/>
            </a:endParaRPr>
          </a:p>
          <a:p>
            <a:pPr marL="285750" indent="-285750">
              <a:buFont typeface="Wingdings" panose="05000000000000000000" pitchFamily="2" charset="2"/>
              <a:buChar char="ü"/>
            </a:pPr>
            <a:r>
              <a:rPr lang="en-MY" sz="1600" b="1" i="0" u="none" strike="noStrike" baseline="0" dirty="0" err="1">
                <a:solidFill>
                  <a:srgbClr val="000000"/>
                </a:solidFill>
                <a:latin typeface="Arial" panose="020B0604020202020204" pitchFamily="34" charset="0"/>
              </a:rPr>
              <a:t>Rujukan</a:t>
            </a:r>
            <a:r>
              <a:rPr lang="en-MY" sz="1600" b="1" i="0" u="none" strike="noStrike" baseline="0" dirty="0">
                <a:solidFill>
                  <a:srgbClr val="000000"/>
                </a:solidFill>
                <a:latin typeface="Arial" panose="020B0604020202020204" pitchFamily="34" charset="0"/>
              </a:rPr>
              <a:t> </a:t>
            </a:r>
            <a:r>
              <a:rPr lang="en-MY" sz="1600" b="1" i="0" u="none" strike="noStrike" baseline="0" dirty="0" err="1">
                <a:solidFill>
                  <a:srgbClr val="000000"/>
                </a:solidFill>
                <a:latin typeface="Arial" panose="020B0604020202020204" pitchFamily="34" charset="0"/>
              </a:rPr>
              <a:t>Kedua</a:t>
            </a:r>
            <a:r>
              <a:rPr lang="en-MY" sz="1600" b="1" i="0" u="none" strike="noStrike" baseline="0" dirty="0">
                <a:solidFill>
                  <a:srgbClr val="000000"/>
                </a:solidFill>
                <a:latin typeface="Arial" panose="020B0604020202020204" pitchFamily="34" charset="0"/>
              </a:rPr>
              <a:t>		 : </a:t>
            </a:r>
            <a:r>
              <a:rPr lang="en-MY" sz="1600" b="1" dirty="0">
                <a:solidFill>
                  <a:srgbClr val="000000"/>
                </a:solidFill>
                <a:latin typeface="Arial" panose="020B0604020202020204" pitchFamily="34" charset="0"/>
              </a:rPr>
              <a:t>M</a:t>
            </a:r>
            <a:r>
              <a:rPr lang="en-MY" sz="1600" b="1" i="0" u="none" strike="noStrike" baseline="0" dirty="0">
                <a:solidFill>
                  <a:srgbClr val="000000"/>
                </a:solidFill>
                <a:latin typeface="Arial" panose="020B0604020202020204" pitchFamily="34" charset="0"/>
              </a:rPr>
              <a:t>atric number/IC number</a:t>
            </a:r>
            <a:endParaRPr lang="en-MY" sz="1600" b="0" i="0" u="none" strike="noStrike" baseline="0" dirty="0">
              <a:solidFill>
                <a:srgbClr val="000000"/>
              </a:solidFill>
              <a:latin typeface="Arial" panose="020B0604020202020204" pitchFamily="34" charset="0"/>
            </a:endParaRPr>
          </a:p>
          <a:p>
            <a:endParaRPr kumimoji="0" lang="en-MY" b="1"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A9DAC811-F9D1-4216-ADE3-53BBABA6E3C6}"/>
              </a:ext>
            </a:extLst>
          </p:cNvPr>
          <p:cNvPicPr>
            <a:picLocks noChangeAspect="1"/>
          </p:cNvPicPr>
          <p:nvPr/>
        </p:nvPicPr>
        <p:blipFill>
          <a:blip r:embed="rId5"/>
          <a:stretch>
            <a:fillRect/>
          </a:stretch>
        </p:blipFill>
        <p:spPr>
          <a:xfrm>
            <a:off x="172278" y="1425865"/>
            <a:ext cx="1640742" cy="1430544"/>
          </a:xfrm>
          <a:prstGeom prst="rect">
            <a:avLst/>
          </a:prstGeom>
        </p:spPr>
      </p:pic>
      <p:sp>
        <p:nvSpPr>
          <p:cNvPr id="4" name="Thought Bubble: Cloud 3">
            <a:extLst>
              <a:ext uri="{FF2B5EF4-FFF2-40B4-BE49-F238E27FC236}">
                <a16:creationId xmlns:a16="http://schemas.microsoft.com/office/drawing/2014/main" id="{99B83570-FD83-4E6C-BACB-A03CB8888C72}"/>
              </a:ext>
            </a:extLst>
          </p:cNvPr>
          <p:cNvSpPr/>
          <p:nvPr/>
        </p:nvSpPr>
        <p:spPr>
          <a:xfrm>
            <a:off x="2319130" y="1127124"/>
            <a:ext cx="9077740" cy="1127126"/>
          </a:xfrm>
          <a:prstGeom prst="cloudCallout">
            <a:avLst>
              <a:gd name="adj1" fmla="val -58498"/>
              <a:gd name="adj2" fmla="val -10777"/>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latin typeface="Arial Black" panose="020B0A04020102020204" pitchFamily="34" charset="0"/>
              </a:rPr>
              <a:t>BAGAIMANA KAEDAH PEMBAYARAN KE USIM KETIKA PERINTAH KAWALAN PERGERAKAN (PKP)???</a:t>
            </a:r>
          </a:p>
        </p:txBody>
      </p:sp>
      <p:pic>
        <p:nvPicPr>
          <p:cNvPr id="7" name="Picture 6">
            <a:extLst>
              <a:ext uri="{FF2B5EF4-FFF2-40B4-BE49-F238E27FC236}">
                <a16:creationId xmlns:a16="http://schemas.microsoft.com/office/drawing/2014/main" id="{18AE7E1C-0806-425C-B776-E45B060FBAE9}"/>
              </a:ext>
            </a:extLst>
          </p:cNvPr>
          <p:cNvPicPr>
            <a:picLocks noChangeAspect="1"/>
          </p:cNvPicPr>
          <p:nvPr/>
        </p:nvPicPr>
        <p:blipFill>
          <a:blip r:embed="rId6"/>
          <a:stretch>
            <a:fillRect/>
          </a:stretch>
        </p:blipFill>
        <p:spPr>
          <a:xfrm>
            <a:off x="2104316" y="2403593"/>
            <a:ext cx="1857375" cy="1692443"/>
          </a:xfrm>
          <a:prstGeom prst="rect">
            <a:avLst/>
          </a:prstGeom>
        </p:spPr>
      </p:pic>
      <p:pic>
        <p:nvPicPr>
          <p:cNvPr id="12" name="Picture 11">
            <a:extLst>
              <a:ext uri="{FF2B5EF4-FFF2-40B4-BE49-F238E27FC236}">
                <a16:creationId xmlns:a16="http://schemas.microsoft.com/office/drawing/2014/main" id="{B0C6AAAE-1F97-4CB5-A1F9-9F53C829FF5D}"/>
              </a:ext>
            </a:extLst>
          </p:cNvPr>
          <p:cNvPicPr>
            <a:picLocks noChangeAspect="1"/>
          </p:cNvPicPr>
          <p:nvPr/>
        </p:nvPicPr>
        <p:blipFill>
          <a:blip r:embed="rId7"/>
          <a:stretch>
            <a:fillRect/>
          </a:stretch>
        </p:blipFill>
        <p:spPr>
          <a:xfrm>
            <a:off x="5373413" y="4298844"/>
            <a:ext cx="2200275" cy="2019300"/>
          </a:xfrm>
          <a:prstGeom prst="rect">
            <a:avLst/>
          </a:prstGeom>
        </p:spPr>
      </p:pic>
      <p:sp>
        <p:nvSpPr>
          <p:cNvPr id="14" name="Arrow: Left 13">
            <a:extLst>
              <a:ext uri="{FF2B5EF4-FFF2-40B4-BE49-F238E27FC236}">
                <a16:creationId xmlns:a16="http://schemas.microsoft.com/office/drawing/2014/main" id="{B89D5028-8EDE-4146-9685-BB6F5CCB36A5}"/>
              </a:ext>
            </a:extLst>
          </p:cNvPr>
          <p:cNvSpPr/>
          <p:nvPr/>
        </p:nvSpPr>
        <p:spPr>
          <a:xfrm>
            <a:off x="4836177" y="4726551"/>
            <a:ext cx="588840" cy="932052"/>
          </a:xfrm>
          <a:prstGeom prst="left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6" name="Picture 15">
            <a:extLst>
              <a:ext uri="{FF2B5EF4-FFF2-40B4-BE49-F238E27FC236}">
                <a16:creationId xmlns:a16="http://schemas.microsoft.com/office/drawing/2014/main" id="{4F98F455-727D-409F-BD22-BFC2088BC508}"/>
              </a:ext>
            </a:extLst>
          </p:cNvPr>
          <p:cNvPicPr>
            <a:picLocks noChangeAspect="1"/>
          </p:cNvPicPr>
          <p:nvPr/>
        </p:nvPicPr>
        <p:blipFill>
          <a:blip r:embed="rId8"/>
          <a:stretch>
            <a:fillRect/>
          </a:stretch>
        </p:blipFill>
        <p:spPr>
          <a:xfrm>
            <a:off x="7774154" y="4392435"/>
            <a:ext cx="4245567" cy="798543"/>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E85BB676-FC71-4878-9A94-DA75E77104B7}"/>
              </a:ext>
            </a:extLst>
          </p:cNvPr>
          <p:cNvSpPr>
            <a:spLocks noGrp="1"/>
          </p:cNvSpPr>
          <p:nvPr>
            <p:ph type="sldNum" sz="quarter" idx="12"/>
          </p:nvPr>
        </p:nvSpPr>
        <p:spPr>
          <a:xfrm>
            <a:off x="0" y="2140219"/>
            <a:ext cx="4086450" cy="932052"/>
          </a:xfr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chemeClr val="tx1">
                    <a:lumMod val="95000"/>
                    <a:lumOff val="5000"/>
                  </a:schemeClr>
                </a:solidFill>
                <a:effectLst/>
                <a:uLnTx/>
                <a:uFillTx/>
                <a:latin typeface="Arial Black" panose="020B0A04020102020204" pitchFamily="34" charset="0"/>
              </a:rPr>
              <a:t>MEMBUAT PERMOHONAN DI AMV3 (MODUL TERIMAAN </a:t>
            </a:r>
            <a:r>
              <a:rPr kumimoji="0" lang="en-US" altLang="en-US" sz="1600" b="0" i="0" u="none" strike="noStrike" kern="1200" cap="none" spc="0" normalizeH="0" baseline="0" noProof="0" dirty="0">
                <a:ln>
                  <a:noFill/>
                </a:ln>
                <a:solidFill>
                  <a:schemeClr val="tx1">
                    <a:lumMod val="95000"/>
                    <a:lumOff val="5000"/>
                  </a:schemeClr>
                </a:solidFill>
                <a:effectLst/>
                <a:uLnTx/>
                <a:uFillTx/>
                <a:latin typeface="Arial Black" panose="020B0A04020102020204" pitchFamily="34" charset="0"/>
                <a:sym typeface="Wingdings" panose="05000000000000000000" pitchFamily="2" charset="2"/>
              </a:rPr>
              <a:t> SURAT KUASA  PERMOHONAN BARU) </a:t>
            </a:r>
            <a:endParaRPr kumimoji="0" lang="en-US" altLang="en-US" sz="1600" b="0" i="0" u="none" strike="noStrike" kern="1200" cap="none" spc="0" normalizeH="0" baseline="0" noProof="0" dirty="0">
              <a:ln>
                <a:noFill/>
              </a:ln>
              <a:solidFill>
                <a:schemeClr val="tx1">
                  <a:lumMod val="95000"/>
                  <a:lumOff val="5000"/>
                </a:schemeClr>
              </a:solidFill>
              <a:effectLst/>
              <a:uLnTx/>
              <a:uFillTx/>
              <a:latin typeface="Arial Black" panose="020B0A04020102020204" pitchFamily="34" charset="0"/>
            </a:endParaRPr>
          </a:p>
        </p:txBody>
      </p:sp>
      <p:grpSp>
        <p:nvGrpSpPr>
          <p:cNvPr id="5123" name="Group 11">
            <a:extLst>
              <a:ext uri="{FF2B5EF4-FFF2-40B4-BE49-F238E27FC236}">
                <a16:creationId xmlns:a16="http://schemas.microsoft.com/office/drawing/2014/main" id="{BF886379-1FFA-47F6-9A86-A8D206B5BFDD}"/>
              </a:ext>
            </a:extLst>
          </p:cNvPr>
          <p:cNvGrpSpPr>
            <a:grpSpLocks/>
          </p:cNvGrpSpPr>
          <p:nvPr/>
        </p:nvGrpSpPr>
        <p:grpSpPr bwMode="auto">
          <a:xfrm>
            <a:off x="242968" y="44385"/>
            <a:ext cx="11532322" cy="1127126"/>
            <a:chOff x="0" y="-56356"/>
            <a:chExt cx="6804248" cy="1048445"/>
          </a:xfrm>
        </p:grpSpPr>
        <p:pic>
          <p:nvPicPr>
            <p:cNvPr id="5198" name="Picture 12" descr="headernew.png">
              <a:extLst>
                <a:ext uri="{FF2B5EF4-FFF2-40B4-BE49-F238E27FC236}">
                  <a16:creationId xmlns:a16="http://schemas.microsoft.com/office/drawing/2014/main" id="{BEE785BF-AA0D-4EB6-8B6C-37CA5C51D6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356"/>
              <a:ext cx="4283968" cy="104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9" name="Picture 13" descr="usim.png">
              <a:extLst>
                <a:ext uri="{FF2B5EF4-FFF2-40B4-BE49-F238E27FC236}">
                  <a16:creationId xmlns:a16="http://schemas.microsoft.com/office/drawing/2014/main" id="{1FB6B96C-D624-48E7-8CB3-4E0649BC23AF}"/>
                </a:ext>
              </a:extLst>
            </p:cNvPr>
            <p:cNvPicPr>
              <a:picLocks noChangeAspect="1"/>
            </p:cNvPicPr>
            <p:nvPr/>
          </p:nvPicPr>
          <p:blipFill>
            <a:blip r:embed="rId3">
              <a:extLst>
                <a:ext uri="{28A0092B-C50C-407E-A947-70E740481C1C}">
                  <a14:useLocalDpi xmlns:a14="http://schemas.microsoft.com/office/drawing/2010/main" val="0"/>
                </a:ext>
              </a:extLst>
            </a:blip>
            <a:srcRect l="10179" t="46199" r="10936" b="44351"/>
            <a:stretch>
              <a:fillRect/>
            </a:stretch>
          </p:blipFill>
          <p:spPr bwMode="auto">
            <a:xfrm>
              <a:off x="4067944" y="404664"/>
              <a:ext cx="2736304" cy="3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4" name="TextBox 2">
            <a:extLst>
              <a:ext uri="{FF2B5EF4-FFF2-40B4-BE49-F238E27FC236}">
                <a16:creationId xmlns:a16="http://schemas.microsoft.com/office/drawing/2014/main" id="{B1F858E5-4AFC-4922-B6B2-B677A3854926}"/>
              </a:ext>
            </a:extLst>
          </p:cNvPr>
          <p:cNvSpPr txBox="1">
            <a:spLocks noChangeArrowheads="1"/>
          </p:cNvSpPr>
          <p:nvPr/>
        </p:nvSpPr>
        <p:spPr bwMode="auto">
          <a:xfrm>
            <a:off x="7592078" y="0"/>
            <a:ext cx="3900472" cy="523220"/>
          </a:xfrm>
          <a:prstGeom prst="rect">
            <a:avLst/>
          </a:prstGeom>
          <a:noFill/>
          <a:ln w="28575">
            <a:noFill/>
            <a:miter lim="800000"/>
            <a:headEnd/>
            <a:tailEnd/>
          </a:ln>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Arial" panose="020B0604020202020204" pitchFamily="34" charset="0"/>
              </a:rPr>
              <a:t>BURSARY DEPARTMENT </a:t>
            </a:r>
          </a:p>
        </p:txBody>
      </p:sp>
      <p:sp>
        <p:nvSpPr>
          <p:cNvPr id="9" name="Flowchart: Terminator 8">
            <a:extLst>
              <a:ext uri="{FF2B5EF4-FFF2-40B4-BE49-F238E27FC236}">
                <a16:creationId xmlns:a16="http://schemas.microsoft.com/office/drawing/2014/main" id="{AAE73CC5-3926-4E9C-873B-2029953975CD}"/>
              </a:ext>
            </a:extLst>
          </p:cNvPr>
          <p:cNvSpPr/>
          <p:nvPr/>
        </p:nvSpPr>
        <p:spPr>
          <a:xfrm>
            <a:off x="329840" y="1140689"/>
            <a:ext cx="11358578" cy="750665"/>
          </a:xfrm>
          <a:prstGeom prst="flowChartTerminator">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MY" b="1" dirty="0">
                <a:latin typeface="Amasis MT Pro Black" panose="020B0604020202020204" pitchFamily="18" charset="0"/>
              </a:rPr>
              <a:t>PERMOHONAN SURAT KUASA KUTIPAN DAN BUKU RESIT SEMENTARA </a:t>
            </a:r>
          </a:p>
        </p:txBody>
      </p:sp>
      <p:sp>
        <p:nvSpPr>
          <p:cNvPr id="20" name="Arrow: Striped Right 19">
            <a:extLst>
              <a:ext uri="{FF2B5EF4-FFF2-40B4-BE49-F238E27FC236}">
                <a16:creationId xmlns:a16="http://schemas.microsoft.com/office/drawing/2014/main" id="{27ED486E-014C-4D58-9C1E-8C2BC4C7A428}"/>
              </a:ext>
            </a:extLst>
          </p:cNvPr>
          <p:cNvSpPr/>
          <p:nvPr/>
        </p:nvSpPr>
        <p:spPr>
          <a:xfrm>
            <a:off x="4409151" y="2241709"/>
            <a:ext cx="591567" cy="750665"/>
          </a:xfrm>
          <a:prstGeom prst="strip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22" name="Picture 21">
            <a:extLst>
              <a:ext uri="{FF2B5EF4-FFF2-40B4-BE49-F238E27FC236}">
                <a16:creationId xmlns:a16="http://schemas.microsoft.com/office/drawing/2014/main" id="{80FDA8B9-FAE5-47AA-A42B-D27562AA569E}"/>
              </a:ext>
            </a:extLst>
          </p:cNvPr>
          <p:cNvPicPr>
            <a:picLocks noChangeAspect="1"/>
          </p:cNvPicPr>
          <p:nvPr/>
        </p:nvPicPr>
        <p:blipFill>
          <a:blip r:embed="rId4"/>
          <a:stretch>
            <a:fillRect/>
          </a:stretch>
        </p:blipFill>
        <p:spPr>
          <a:xfrm>
            <a:off x="8222260" y="2041335"/>
            <a:ext cx="2234079" cy="1173055"/>
          </a:xfrm>
          <a:prstGeom prst="rect">
            <a:avLst/>
          </a:prstGeom>
        </p:spPr>
      </p:pic>
      <p:sp>
        <p:nvSpPr>
          <p:cNvPr id="32" name="Slide Number Placeholder 3">
            <a:extLst>
              <a:ext uri="{FF2B5EF4-FFF2-40B4-BE49-F238E27FC236}">
                <a16:creationId xmlns:a16="http://schemas.microsoft.com/office/drawing/2014/main" id="{2AE52094-ECC9-480D-8835-934706DC3F9A}"/>
              </a:ext>
            </a:extLst>
          </p:cNvPr>
          <p:cNvSpPr txBox="1">
            <a:spLocks/>
          </p:cNvSpPr>
          <p:nvPr/>
        </p:nvSpPr>
        <p:spPr>
          <a:xfrm>
            <a:off x="5027354" y="2470093"/>
            <a:ext cx="3078198" cy="492403"/>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457200" rtl="0" eaLnBrk="0" latinLnBrk="0" hangingPunct="0">
              <a:defRPr sz="1200" kern="1200">
                <a:solidFill>
                  <a:schemeClr val="tx1"/>
                </a:solidFill>
                <a:latin typeface="Calibri" panose="020F0502020204030204" pitchFamily="34" charset="0"/>
                <a:ea typeface="+mn-ea"/>
                <a:cs typeface="Arial" panose="020B0604020202020204" pitchFamily="34" charset="0"/>
              </a:defRPr>
            </a:lvl1pPr>
            <a:lvl2pPr marL="742950" indent="-285750" algn="l" defTabSz="457200" rtl="0" eaLnBrk="0" latinLnBrk="0" hangingPunct="0">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457200" rtl="0" eaLnBrk="0" latinLnBrk="0" hangingPunct="0">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457200" rtl="0" eaLnBrk="0" latinLnBrk="0" hangingPunct="0">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457200" rtl="0" eaLnBrk="0" latinLnBrk="0" hangingPunct="0">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ctr" defTabSz="914400" eaLnBrk="1" fontAlgn="base" hangingPunct="1">
              <a:spcBef>
                <a:spcPct val="0"/>
              </a:spcBef>
              <a:spcAft>
                <a:spcPct val="0"/>
              </a:spcAft>
              <a:defRPr/>
            </a:pPr>
            <a:r>
              <a:rPr lang="en-US" altLang="en-US" sz="1600" dirty="0">
                <a:solidFill>
                  <a:schemeClr val="tx1">
                    <a:lumMod val="95000"/>
                    <a:lumOff val="5000"/>
                  </a:schemeClr>
                </a:solidFill>
                <a:latin typeface="Arial Black" panose="020B0A04020102020204" pitchFamily="34" charset="0"/>
              </a:rPr>
              <a:t>DISOKONG OLEH KETUA JABATAN </a:t>
            </a:r>
          </a:p>
        </p:txBody>
      </p:sp>
      <p:sp>
        <p:nvSpPr>
          <p:cNvPr id="25" name="Arrow: Curved Left 24">
            <a:extLst>
              <a:ext uri="{FF2B5EF4-FFF2-40B4-BE49-F238E27FC236}">
                <a16:creationId xmlns:a16="http://schemas.microsoft.com/office/drawing/2014/main" id="{AA15AAF7-640F-4FAA-90E9-060AFEEAC067}"/>
              </a:ext>
            </a:extLst>
          </p:cNvPr>
          <p:cNvSpPr/>
          <p:nvPr/>
        </p:nvSpPr>
        <p:spPr>
          <a:xfrm>
            <a:off x="10893288" y="2517282"/>
            <a:ext cx="1007164" cy="1519062"/>
          </a:xfrm>
          <a:prstGeom prst="curvedLef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34" name="Slide Number Placeholder 3">
            <a:extLst>
              <a:ext uri="{FF2B5EF4-FFF2-40B4-BE49-F238E27FC236}">
                <a16:creationId xmlns:a16="http://schemas.microsoft.com/office/drawing/2014/main" id="{423DD49A-E447-41DF-A4DF-D41AD08A3FCD}"/>
              </a:ext>
            </a:extLst>
          </p:cNvPr>
          <p:cNvSpPr txBox="1">
            <a:spLocks/>
          </p:cNvSpPr>
          <p:nvPr/>
        </p:nvSpPr>
        <p:spPr>
          <a:xfrm>
            <a:off x="8105552" y="3798179"/>
            <a:ext cx="3078198" cy="864093"/>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457200" rtl="0" eaLnBrk="0" latinLnBrk="0" hangingPunct="0">
              <a:defRPr sz="1200" kern="1200">
                <a:solidFill>
                  <a:schemeClr val="tx1"/>
                </a:solidFill>
                <a:latin typeface="Calibri" panose="020F0502020204030204" pitchFamily="34" charset="0"/>
                <a:ea typeface="+mn-ea"/>
                <a:cs typeface="Arial" panose="020B0604020202020204" pitchFamily="34" charset="0"/>
              </a:defRPr>
            </a:lvl1pPr>
            <a:lvl2pPr marL="742950" indent="-285750" algn="l" defTabSz="457200" rtl="0" eaLnBrk="0" latinLnBrk="0" hangingPunct="0">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457200" rtl="0" eaLnBrk="0" latinLnBrk="0" hangingPunct="0">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457200" rtl="0" eaLnBrk="0" latinLnBrk="0" hangingPunct="0">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457200" rtl="0" eaLnBrk="0" latinLnBrk="0" hangingPunct="0">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ctr" defTabSz="914400" eaLnBrk="1" fontAlgn="base" hangingPunct="1">
              <a:spcBef>
                <a:spcPct val="0"/>
              </a:spcBef>
              <a:spcAft>
                <a:spcPct val="0"/>
              </a:spcAft>
              <a:defRPr/>
            </a:pPr>
            <a:r>
              <a:rPr lang="en-US" altLang="en-US" sz="1600" dirty="0">
                <a:solidFill>
                  <a:schemeClr val="tx1">
                    <a:lumMod val="95000"/>
                    <a:lumOff val="5000"/>
                  </a:schemeClr>
                </a:solidFill>
                <a:latin typeface="Arial Black" panose="020B0A04020102020204" pitchFamily="34" charset="0"/>
              </a:rPr>
              <a:t>PERMOHONAN DIHANTAR KEPADA JABATAN BENDAHARI</a:t>
            </a:r>
          </a:p>
        </p:txBody>
      </p:sp>
      <p:pic>
        <p:nvPicPr>
          <p:cNvPr id="29" name="Picture 28">
            <a:extLst>
              <a:ext uri="{FF2B5EF4-FFF2-40B4-BE49-F238E27FC236}">
                <a16:creationId xmlns:a16="http://schemas.microsoft.com/office/drawing/2014/main" id="{AE377FED-D3F6-4DAF-BC19-795731578B38}"/>
              </a:ext>
            </a:extLst>
          </p:cNvPr>
          <p:cNvPicPr>
            <a:picLocks noChangeAspect="1"/>
          </p:cNvPicPr>
          <p:nvPr/>
        </p:nvPicPr>
        <p:blipFill>
          <a:blip r:embed="rId5"/>
          <a:stretch>
            <a:fillRect/>
          </a:stretch>
        </p:blipFill>
        <p:spPr>
          <a:xfrm>
            <a:off x="4086450" y="3582486"/>
            <a:ext cx="3246880" cy="1221995"/>
          </a:xfrm>
          <a:prstGeom prst="rect">
            <a:avLst/>
          </a:prstGeom>
        </p:spPr>
      </p:pic>
      <p:sp>
        <p:nvSpPr>
          <p:cNvPr id="38" name="Arrow: Striped Right 37">
            <a:extLst>
              <a:ext uri="{FF2B5EF4-FFF2-40B4-BE49-F238E27FC236}">
                <a16:creationId xmlns:a16="http://schemas.microsoft.com/office/drawing/2014/main" id="{E177FA02-73E5-437A-B953-020D71CFCD49}"/>
              </a:ext>
            </a:extLst>
          </p:cNvPr>
          <p:cNvSpPr/>
          <p:nvPr/>
        </p:nvSpPr>
        <p:spPr>
          <a:xfrm rot="10800000">
            <a:off x="7592078" y="3868060"/>
            <a:ext cx="591567" cy="750665"/>
          </a:xfrm>
          <a:prstGeom prst="strip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0" name="Arrow: Striped Right 39">
            <a:extLst>
              <a:ext uri="{FF2B5EF4-FFF2-40B4-BE49-F238E27FC236}">
                <a16:creationId xmlns:a16="http://schemas.microsoft.com/office/drawing/2014/main" id="{9C985E40-8436-4604-B8A8-AD542E52BC98}"/>
              </a:ext>
            </a:extLst>
          </p:cNvPr>
          <p:cNvSpPr/>
          <p:nvPr/>
        </p:nvSpPr>
        <p:spPr>
          <a:xfrm rot="10800000">
            <a:off x="3224793" y="3727559"/>
            <a:ext cx="591567" cy="750665"/>
          </a:xfrm>
          <a:prstGeom prst="strip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2" name="Slide Number Placeholder 3">
            <a:extLst>
              <a:ext uri="{FF2B5EF4-FFF2-40B4-BE49-F238E27FC236}">
                <a16:creationId xmlns:a16="http://schemas.microsoft.com/office/drawing/2014/main" id="{CA2258E1-244A-49F9-9690-E6F4A3CC8796}"/>
              </a:ext>
            </a:extLst>
          </p:cNvPr>
          <p:cNvSpPr txBox="1">
            <a:spLocks/>
          </p:cNvSpPr>
          <p:nvPr/>
        </p:nvSpPr>
        <p:spPr>
          <a:xfrm>
            <a:off x="194273" y="3387231"/>
            <a:ext cx="2843649" cy="2330079"/>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457200" rtl="0" eaLnBrk="0" latinLnBrk="0" hangingPunct="0">
              <a:defRPr sz="1200" kern="1200">
                <a:solidFill>
                  <a:schemeClr val="tx1"/>
                </a:solidFill>
                <a:latin typeface="Calibri" panose="020F0502020204030204" pitchFamily="34" charset="0"/>
                <a:ea typeface="+mn-ea"/>
                <a:cs typeface="Arial" panose="020B0604020202020204" pitchFamily="34" charset="0"/>
              </a:defRPr>
            </a:lvl1pPr>
            <a:lvl2pPr marL="742950" indent="-285750" algn="l" defTabSz="457200" rtl="0" eaLnBrk="0" latinLnBrk="0" hangingPunct="0">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457200" rtl="0" eaLnBrk="0" latinLnBrk="0" hangingPunct="0">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457200" rtl="0" eaLnBrk="0" latinLnBrk="0" hangingPunct="0">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457200" rtl="0" eaLnBrk="0" latinLnBrk="0" hangingPunct="0">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ctr" defTabSz="914400" eaLnBrk="1" fontAlgn="base" hangingPunct="1">
              <a:spcBef>
                <a:spcPct val="0"/>
              </a:spcBef>
              <a:spcAft>
                <a:spcPct val="0"/>
              </a:spcAft>
              <a:defRPr/>
            </a:pPr>
            <a:r>
              <a:rPr lang="en-US" altLang="en-US" sz="1600" dirty="0">
                <a:solidFill>
                  <a:schemeClr val="tx1">
                    <a:lumMod val="95000"/>
                    <a:lumOff val="5000"/>
                  </a:schemeClr>
                </a:solidFill>
                <a:latin typeface="Arial Black" panose="020B0A04020102020204" pitchFamily="34" charset="0"/>
              </a:rPr>
              <a:t>PROSES PENGELUARAN SURAT KUASA KUTIPAN, SERTA PROSES PEMINJAMAN DAN PENYELENGGARAN BUKU RESIT SEMENTARA </a:t>
            </a:r>
          </a:p>
        </p:txBody>
      </p:sp>
      <p:sp>
        <p:nvSpPr>
          <p:cNvPr id="31" name="Arrow: Bent-Up 30">
            <a:extLst>
              <a:ext uri="{FF2B5EF4-FFF2-40B4-BE49-F238E27FC236}">
                <a16:creationId xmlns:a16="http://schemas.microsoft.com/office/drawing/2014/main" id="{ABC6F8FB-1451-411E-8F98-37382D5B8258}"/>
              </a:ext>
            </a:extLst>
          </p:cNvPr>
          <p:cNvSpPr/>
          <p:nvPr/>
        </p:nvSpPr>
        <p:spPr>
          <a:xfrm rot="5400000">
            <a:off x="3272257" y="4555381"/>
            <a:ext cx="631145" cy="2879052"/>
          </a:xfrm>
          <a:prstGeom prst="bentUpArrow">
            <a:avLst>
              <a:gd name="adj1" fmla="val 25000"/>
              <a:gd name="adj2" fmla="val 39488"/>
              <a:gd name="adj3" fmla="val 25000"/>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5185" name="Picture 5184">
            <a:extLst>
              <a:ext uri="{FF2B5EF4-FFF2-40B4-BE49-F238E27FC236}">
                <a16:creationId xmlns:a16="http://schemas.microsoft.com/office/drawing/2014/main" id="{416B15D3-BC92-48D1-885E-7CF123ED10CF}"/>
              </a:ext>
            </a:extLst>
          </p:cNvPr>
          <p:cNvPicPr>
            <a:picLocks noChangeAspect="1"/>
          </p:cNvPicPr>
          <p:nvPr/>
        </p:nvPicPr>
        <p:blipFill>
          <a:blip r:embed="rId6"/>
          <a:stretch>
            <a:fillRect/>
          </a:stretch>
        </p:blipFill>
        <p:spPr>
          <a:xfrm>
            <a:off x="5261903" y="5106313"/>
            <a:ext cx="2843649" cy="1221996"/>
          </a:xfrm>
          <a:prstGeom prst="rect">
            <a:avLst/>
          </a:prstGeom>
        </p:spPr>
      </p:pic>
      <p:sp>
        <p:nvSpPr>
          <p:cNvPr id="46" name="Slide Number Placeholder 3">
            <a:extLst>
              <a:ext uri="{FF2B5EF4-FFF2-40B4-BE49-F238E27FC236}">
                <a16:creationId xmlns:a16="http://schemas.microsoft.com/office/drawing/2014/main" id="{9E0DDED4-FFA0-4E78-AE8E-AADBF20AA021}"/>
              </a:ext>
            </a:extLst>
          </p:cNvPr>
          <p:cNvSpPr txBox="1">
            <a:spLocks/>
          </p:cNvSpPr>
          <p:nvPr/>
        </p:nvSpPr>
        <p:spPr>
          <a:xfrm>
            <a:off x="8408789" y="5161259"/>
            <a:ext cx="1391504" cy="1036148"/>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457200" rtl="0" eaLnBrk="0" latinLnBrk="0" hangingPunct="0">
              <a:defRPr sz="1200" kern="1200">
                <a:solidFill>
                  <a:schemeClr val="tx1"/>
                </a:solidFill>
                <a:latin typeface="Calibri" panose="020F0502020204030204" pitchFamily="34" charset="0"/>
                <a:ea typeface="+mn-ea"/>
                <a:cs typeface="Arial" panose="020B0604020202020204" pitchFamily="34" charset="0"/>
              </a:defRPr>
            </a:lvl1pPr>
            <a:lvl2pPr marL="742950" indent="-285750" algn="l" defTabSz="457200" rtl="0" eaLnBrk="0" latinLnBrk="0" hangingPunct="0">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457200" rtl="0" eaLnBrk="0" latinLnBrk="0" hangingPunct="0">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457200" rtl="0" eaLnBrk="0" latinLnBrk="0" hangingPunct="0">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457200" rtl="0" eaLnBrk="0" latinLnBrk="0" hangingPunct="0">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ctr" defTabSz="914400" eaLnBrk="1" fontAlgn="base" hangingPunct="1">
              <a:spcBef>
                <a:spcPct val="0"/>
              </a:spcBef>
              <a:spcAft>
                <a:spcPct val="0"/>
              </a:spcAft>
              <a:defRPr/>
            </a:pPr>
            <a:r>
              <a:rPr lang="en-US" altLang="en-US" sz="1600" dirty="0">
                <a:solidFill>
                  <a:schemeClr val="tx1">
                    <a:lumMod val="95000"/>
                    <a:lumOff val="5000"/>
                  </a:schemeClr>
                </a:solidFill>
                <a:latin typeface="Arial Black" panose="020B0A04020102020204" pitchFamily="34" charset="0"/>
              </a:rPr>
              <a:t>SERAH KEPADA PEMOHON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29C39-EE15-6E46-AD46-4B22F4BCE2FE}"/>
              </a:ext>
            </a:extLst>
          </p:cNvPr>
          <p:cNvSpPr>
            <a:spLocks noGrp="1"/>
          </p:cNvSpPr>
          <p:nvPr>
            <p:ph type="title"/>
          </p:nvPr>
        </p:nvSpPr>
        <p:spPr>
          <a:xfrm>
            <a:off x="641253" y="365126"/>
            <a:ext cx="10515600" cy="872831"/>
          </a:xfrm>
        </p:spPr>
        <p:txBody>
          <a:bodyPr>
            <a:noAutofit/>
          </a:bodyPr>
          <a:lstStyle/>
          <a:p>
            <a:pPr algn="ctr"/>
            <a:r>
              <a:rPr lang="ms-MY" sz="2900" b="1" dirty="0">
                <a:solidFill>
                  <a:srgbClr val="0070C0"/>
                </a:solidFill>
                <a:latin typeface="Amasis MT Pro Black" panose="02040A04050005020304" pitchFamily="18" charset="0"/>
              </a:rPr>
              <a:t>PROSES KUTIPAN MENGGUNAKAN SISTEM AMV 3</a:t>
            </a:r>
          </a:p>
        </p:txBody>
      </p:sp>
      <p:graphicFrame>
        <p:nvGraphicFramePr>
          <p:cNvPr id="3" name="Diagram 2">
            <a:extLst>
              <a:ext uri="{FF2B5EF4-FFF2-40B4-BE49-F238E27FC236}">
                <a16:creationId xmlns:a16="http://schemas.microsoft.com/office/drawing/2014/main" id="{41F17E4C-BD09-4298-8A91-1756B1B9FE02}"/>
              </a:ext>
            </a:extLst>
          </p:cNvPr>
          <p:cNvGraphicFramePr/>
          <p:nvPr>
            <p:extLst>
              <p:ext uri="{D42A27DB-BD31-4B8C-83A1-F6EECF244321}">
                <p14:modId xmlns:p14="http://schemas.microsoft.com/office/powerpoint/2010/main" val="1877204373"/>
              </p:ext>
            </p:extLst>
          </p:nvPr>
        </p:nvGraphicFramePr>
        <p:xfrm>
          <a:off x="752622" y="1097281"/>
          <a:ext cx="10515600" cy="3559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6AE27137-CED9-4A36-8C28-A2F557F249DA}"/>
              </a:ext>
            </a:extLst>
          </p:cNvPr>
          <p:cNvSpPr txBox="1">
            <a:spLocks/>
          </p:cNvSpPr>
          <p:nvPr/>
        </p:nvSpPr>
        <p:spPr>
          <a:xfrm>
            <a:off x="752622" y="4428345"/>
            <a:ext cx="10515600" cy="8728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s-MY" sz="2800" b="1">
                <a:solidFill>
                  <a:schemeClr val="accent6">
                    <a:lumMod val="75000"/>
                  </a:schemeClr>
                </a:solidFill>
                <a:latin typeface="Amasis MT Pro Black" panose="02040A04050005020304" pitchFamily="18" charset="0"/>
              </a:rPr>
              <a:t>PROSES KUTIPAN MENGGUNAKAN BUKU RESIT SEMENTARA (TUNAI,CEK DAN WANG POS) </a:t>
            </a:r>
            <a:endParaRPr lang="ms-MY" sz="2800" b="1" dirty="0">
              <a:solidFill>
                <a:schemeClr val="accent6">
                  <a:lumMod val="75000"/>
                </a:schemeClr>
              </a:solidFill>
              <a:latin typeface="Amasis MT Pro Black" panose="02040A04050005020304" pitchFamily="18" charset="0"/>
            </a:endParaRPr>
          </a:p>
        </p:txBody>
      </p:sp>
      <p:sp>
        <p:nvSpPr>
          <p:cNvPr id="5" name="Content Placeholder 8">
            <a:extLst>
              <a:ext uri="{FF2B5EF4-FFF2-40B4-BE49-F238E27FC236}">
                <a16:creationId xmlns:a16="http://schemas.microsoft.com/office/drawing/2014/main" id="{FB5E8E11-A701-4BDA-B38C-EC1AE9804F56}"/>
              </a:ext>
            </a:extLst>
          </p:cNvPr>
          <p:cNvSpPr>
            <a:spLocks noGrp="1"/>
          </p:cNvSpPr>
          <p:nvPr>
            <p:ph idx="1"/>
          </p:nvPr>
        </p:nvSpPr>
        <p:spPr>
          <a:xfrm>
            <a:off x="1063283" y="5340521"/>
            <a:ext cx="10515600" cy="872831"/>
          </a:xfrm>
        </p:spPr>
        <p:txBody>
          <a:bodyPr/>
          <a:lstStyle/>
          <a:p>
            <a:r>
              <a:rPr lang="en-MY" dirty="0">
                <a:hlinkClick r:id="rId7" action="ppaction://hlinkfile"/>
              </a:rPr>
              <a:t>Carta </a:t>
            </a:r>
            <a:r>
              <a:rPr lang="en-MY" dirty="0" err="1">
                <a:hlinkClick r:id="rId7" action="ppaction://hlinkfile"/>
              </a:rPr>
              <a:t>Alir</a:t>
            </a:r>
            <a:r>
              <a:rPr lang="en-MY" dirty="0">
                <a:hlinkClick r:id="rId7" action="ppaction://hlinkfile"/>
              </a:rPr>
              <a:t> proses </a:t>
            </a:r>
            <a:r>
              <a:rPr lang="en-MY" dirty="0" err="1">
                <a:hlinkClick r:id="rId7" action="ppaction://hlinkfile"/>
              </a:rPr>
              <a:t>kutipan</a:t>
            </a:r>
            <a:r>
              <a:rPr lang="en-MY" dirty="0">
                <a:hlinkClick r:id="rId7" action="ppaction://hlinkfile"/>
              </a:rPr>
              <a:t> </a:t>
            </a:r>
            <a:r>
              <a:rPr lang="en-MY" dirty="0" err="1">
                <a:hlinkClick r:id="rId7" action="ppaction://hlinkfile"/>
              </a:rPr>
              <a:t>menggunakan</a:t>
            </a:r>
            <a:r>
              <a:rPr lang="en-MY" dirty="0">
                <a:hlinkClick r:id="rId7" action="ppaction://hlinkfile"/>
              </a:rPr>
              <a:t> </a:t>
            </a:r>
            <a:r>
              <a:rPr lang="en-MY" dirty="0" err="1">
                <a:hlinkClick r:id="rId7" action="ppaction://hlinkfile"/>
              </a:rPr>
              <a:t>buku</a:t>
            </a:r>
            <a:r>
              <a:rPr lang="en-MY" dirty="0">
                <a:hlinkClick r:id="rId7" action="ppaction://hlinkfile"/>
              </a:rPr>
              <a:t> resit </a:t>
            </a:r>
            <a:r>
              <a:rPr lang="en-MY" dirty="0" err="1">
                <a:hlinkClick r:id="rId7" action="ppaction://hlinkfile"/>
              </a:rPr>
              <a:t>sementara</a:t>
            </a:r>
            <a:r>
              <a:rPr lang="en-MY" dirty="0">
                <a:hlinkClick r:id="rId7" action="ppaction://hlinkfile"/>
              </a:rPr>
              <a:t> USIM</a:t>
            </a:r>
            <a:endParaRPr lang="en-MY" dirty="0"/>
          </a:p>
          <a:p>
            <a:pPr marL="0" indent="0">
              <a:buNone/>
            </a:pPr>
            <a:endParaRPr lang="en-MY" dirty="0"/>
          </a:p>
        </p:txBody>
      </p:sp>
    </p:spTree>
    <p:extLst>
      <p:ext uri="{BB962C8B-B14F-4D97-AF65-F5344CB8AC3E}">
        <p14:creationId xmlns:p14="http://schemas.microsoft.com/office/powerpoint/2010/main" val="2363153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29C39-EE15-6E46-AD46-4B22F4BCE2FE}"/>
              </a:ext>
            </a:extLst>
          </p:cNvPr>
          <p:cNvSpPr>
            <a:spLocks noGrp="1"/>
          </p:cNvSpPr>
          <p:nvPr>
            <p:ph type="title"/>
          </p:nvPr>
        </p:nvSpPr>
        <p:spPr>
          <a:xfrm>
            <a:off x="641253" y="365126"/>
            <a:ext cx="10515600" cy="872831"/>
          </a:xfrm>
        </p:spPr>
        <p:txBody>
          <a:bodyPr>
            <a:noAutofit/>
          </a:bodyPr>
          <a:lstStyle/>
          <a:p>
            <a:pPr algn="ctr"/>
            <a:r>
              <a:rPr lang="ms-MY" sz="2800" b="1" dirty="0">
                <a:solidFill>
                  <a:schemeClr val="accent4">
                    <a:lumMod val="50000"/>
                  </a:schemeClr>
                </a:solidFill>
                <a:latin typeface="Amasis MT Pro Black" panose="02040A04050005020304" pitchFamily="18" charset="0"/>
              </a:rPr>
              <a:t>RINGKASAN PANDUAN KUTIPAN DI PTJ BERDASARKAN POLISI TERIMAAN USIM</a:t>
            </a:r>
          </a:p>
        </p:txBody>
      </p:sp>
      <p:sp>
        <p:nvSpPr>
          <p:cNvPr id="9" name="Content Placeholder 8">
            <a:extLst>
              <a:ext uri="{FF2B5EF4-FFF2-40B4-BE49-F238E27FC236}">
                <a16:creationId xmlns:a16="http://schemas.microsoft.com/office/drawing/2014/main" id="{77DE1EC6-92D5-496A-8DB3-86864593F843}"/>
              </a:ext>
            </a:extLst>
          </p:cNvPr>
          <p:cNvSpPr>
            <a:spLocks noGrp="1"/>
          </p:cNvSpPr>
          <p:nvPr>
            <p:ph idx="1"/>
          </p:nvPr>
        </p:nvSpPr>
        <p:spPr>
          <a:xfrm>
            <a:off x="838200" y="1463040"/>
            <a:ext cx="10515600" cy="4825218"/>
          </a:xfrm>
        </p:spPr>
        <p:txBody>
          <a:bodyPr>
            <a:normAutofit fontScale="92500" lnSpcReduction="10000"/>
          </a:bodyPr>
          <a:lstStyle/>
          <a:p>
            <a:pPr marL="342900" lvl="0" indent="-342900" rtl="0">
              <a:lnSpc>
                <a:spcPct val="107000"/>
              </a:lnSpc>
              <a:buFont typeface="+mj-lt"/>
              <a:buAutoNum type="arabicPeriod"/>
            </a:pPr>
            <a:r>
              <a:rPr lang="ms-MY" sz="1900" dirty="0">
                <a:effectLst/>
                <a:latin typeface="Arial" panose="020B0604020202020204" pitchFamily="34" charset="0"/>
                <a:ea typeface="Calibri" panose="020F0502020204030204" pitchFamily="34" charset="0"/>
                <a:cs typeface="Arial" panose="020B0604020202020204" pitchFamily="34" charset="0"/>
              </a:rPr>
              <a:t>Pegawai kutipan bertanggungjawab sepenuhnya ke atas proses pengeluaran resit dan kutipan yang dibuat.</a:t>
            </a:r>
            <a:endParaRPr lang="en-MY" sz="1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ms-MY" sz="1900" dirty="0">
                <a:effectLst/>
                <a:latin typeface="Arial" panose="020B0604020202020204" pitchFamily="34" charset="0"/>
                <a:ea typeface="Calibri" panose="020F0502020204030204" pitchFamily="34" charset="0"/>
                <a:cs typeface="Arial" panose="020B0604020202020204" pitchFamily="34" charset="0"/>
              </a:rPr>
              <a:t>Surat kuasa memungut wang akan dikeluarkan oleh Bendahari yang mengandungi tarikh kebenaran membuat kutipan, tempat/lokasi kutipan yang dibenarkan.</a:t>
            </a:r>
            <a:endParaRPr lang="en-MY" sz="1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ms-MY" sz="1900" dirty="0">
                <a:effectLst/>
                <a:latin typeface="Arial" panose="020B0604020202020204" pitchFamily="34" charset="0"/>
                <a:ea typeface="Calibri" panose="020F0502020204030204" pitchFamily="34" charset="0"/>
                <a:cs typeface="Arial" panose="020B0604020202020204" pitchFamily="34" charset="0"/>
              </a:rPr>
              <a:t>Resit WAJIB ditulis/dikeluarkan setelah menerima bayaran.</a:t>
            </a:r>
            <a:endParaRPr lang="en-MY" sz="1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ms-MY" sz="1900" dirty="0">
                <a:effectLst/>
                <a:latin typeface="Arial" panose="020B0604020202020204" pitchFamily="34" charset="0"/>
                <a:ea typeface="Calibri" panose="020F0502020204030204" pitchFamily="34" charset="0"/>
                <a:cs typeface="Arial" panose="020B0604020202020204" pitchFamily="34" charset="0"/>
              </a:rPr>
              <a:t>Sebelum menandatangani resit, pegawai kutipan perlu memastikan perkara-perkara berikut:</a:t>
            </a:r>
            <a:endParaRPr lang="en-MY" sz="2100"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pPr>
            <a:r>
              <a:rPr lang="ms-MY" sz="1800" dirty="0">
                <a:effectLst/>
                <a:latin typeface="Arial" panose="020B0604020202020204" pitchFamily="34" charset="0"/>
                <a:ea typeface="Calibri" panose="020F0502020204030204" pitchFamily="34" charset="0"/>
                <a:cs typeface="Arial" panose="020B0604020202020204" pitchFamily="34" charset="0"/>
              </a:rPr>
              <a:t>Nama pembayar yang dicetak/ditulis sama dengan nama pembayar berdasarkan surat atau dokumen sokongan.</a:t>
            </a:r>
            <a:endParaRPr lang="en-MY" sz="1800" dirty="0">
              <a:latin typeface="Arial" panose="020B0604020202020204" pitchFamily="34" charset="0"/>
              <a:ea typeface="Calibri" panose="020F0502020204030204" pitchFamily="34" charset="0"/>
              <a:cs typeface="Arial" panose="020B0604020202020204" pitchFamily="34" charset="0"/>
            </a:endParaRPr>
          </a:p>
          <a:p>
            <a:pPr lvl="1">
              <a:lnSpc>
                <a:spcPct val="107000"/>
              </a:lnSpc>
            </a:pPr>
            <a:r>
              <a:rPr lang="ms-MY" sz="1900" dirty="0">
                <a:effectLst/>
                <a:latin typeface="Arial" panose="020B0604020202020204" pitchFamily="34" charset="0"/>
                <a:ea typeface="Calibri" panose="020F0502020204030204" pitchFamily="34" charset="0"/>
                <a:cs typeface="Arial" panose="020B0604020202020204" pitchFamily="34" charset="0"/>
              </a:rPr>
              <a:t>Jumlah sebenar wang tunai/cek sama dengan jumlah yang dicetak/ditulis dalam resit.</a:t>
            </a:r>
            <a:endParaRPr lang="en-MY" sz="1900" dirty="0">
              <a:latin typeface="Arial" panose="020B0604020202020204" pitchFamily="34" charset="0"/>
              <a:ea typeface="Calibri" panose="020F0502020204030204" pitchFamily="34" charset="0"/>
              <a:cs typeface="Arial" panose="020B0604020202020204" pitchFamily="34" charset="0"/>
            </a:endParaRPr>
          </a:p>
          <a:p>
            <a:pPr lvl="1">
              <a:lnSpc>
                <a:spcPct val="107000"/>
              </a:lnSpc>
            </a:pPr>
            <a:r>
              <a:rPr lang="ms-MY" sz="1900" dirty="0">
                <a:effectLst/>
                <a:latin typeface="Arial" panose="020B0604020202020204" pitchFamily="34" charset="0"/>
                <a:ea typeface="Calibri" panose="020F0502020204030204" pitchFamily="34" charset="0"/>
                <a:cs typeface="Arial" panose="020B0604020202020204" pitchFamily="34" charset="0"/>
              </a:rPr>
              <a:t>Tujuan pembayaran sama dengan dokumen sokongan yang disertakan.</a:t>
            </a:r>
            <a:endParaRPr lang="en-MY" sz="1900" dirty="0">
              <a:latin typeface="Arial" panose="020B0604020202020204" pitchFamily="34" charset="0"/>
              <a:ea typeface="Calibri" panose="020F0502020204030204" pitchFamily="34" charset="0"/>
              <a:cs typeface="Arial" panose="020B0604020202020204" pitchFamily="34" charset="0"/>
            </a:endParaRPr>
          </a:p>
          <a:p>
            <a:pPr lvl="1">
              <a:lnSpc>
                <a:spcPct val="107000"/>
              </a:lnSpc>
            </a:pPr>
            <a:r>
              <a:rPr lang="ms-MY" sz="1900" dirty="0">
                <a:effectLst/>
                <a:latin typeface="Arial" panose="020B0604020202020204" pitchFamily="34" charset="0"/>
                <a:ea typeface="Calibri" panose="020F0502020204030204" pitchFamily="34" charset="0"/>
                <a:cs typeface="Arial" panose="020B0604020202020204" pitchFamily="34" charset="0"/>
              </a:rPr>
              <a:t>Sekiranya bayaran melalui cek, draf bank atau wang pos, pastikan nombor dokumen dan tempat dikeluarkan sama dengan maklumat yang dicetak pada cek.</a:t>
            </a:r>
          </a:p>
          <a:p>
            <a:pPr lvl="1">
              <a:lnSpc>
                <a:spcPct val="107000"/>
              </a:lnSpc>
            </a:pPr>
            <a:r>
              <a:rPr lang="ms-MY" sz="1900" dirty="0">
                <a:effectLst/>
                <a:latin typeface="Arial" panose="020B0604020202020204" pitchFamily="34" charset="0"/>
                <a:ea typeface="Calibri" panose="020F0502020204030204" pitchFamily="34" charset="0"/>
                <a:cs typeface="Arial" panose="020B0604020202020204" pitchFamily="34" charset="0"/>
              </a:rPr>
              <a:t>Pastikan cek yang dikeluarkan masih dalam tempoh laku dan tiada kesilapan yang dicetak pada cek tersebut.</a:t>
            </a:r>
            <a:endParaRPr lang="en-MY" sz="19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MY" sz="1800" dirty="0">
              <a:effectLst/>
              <a:latin typeface="Calibri" panose="020F0502020204030204" pitchFamily="34" charset="0"/>
              <a:ea typeface="Calibri" panose="020F0502020204030204" pitchFamily="34" charset="0"/>
              <a:cs typeface="Arial" panose="020B0604020202020204" pitchFamily="34" charset="0"/>
            </a:endParaRPr>
          </a:p>
          <a:p>
            <a:endParaRPr lang="en-MY" dirty="0"/>
          </a:p>
        </p:txBody>
      </p:sp>
    </p:spTree>
    <p:extLst>
      <p:ext uri="{BB962C8B-B14F-4D97-AF65-F5344CB8AC3E}">
        <p14:creationId xmlns:p14="http://schemas.microsoft.com/office/powerpoint/2010/main" val="1855941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29C39-EE15-6E46-AD46-4B22F4BCE2FE}"/>
              </a:ext>
            </a:extLst>
          </p:cNvPr>
          <p:cNvSpPr>
            <a:spLocks noGrp="1"/>
          </p:cNvSpPr>
          <p:nvPr>
            <p:ph type="title"/>
          </p:nvPr>
        </p:nvSpPr>
        <p:spPr>
          <a:xfrm>
            <a:off x="641253" y="365126"/>
            <a:ext cx="10515600" cy="872831"/>
          </a:xfrm>
        </p:spPr>
        <p:txBody>
          <a:bodyPr>
            <a:noAutofit/>
          </a:bodyPr>
          <a:lstStyle/>
          <a:p>
            <a:pPr algn="ctr"/>
            <a:r>
              <a:rPr lang="ms-MY" sz="2800" b="1" dirty="0">
                <a:solidFill>
                  <a:schemeClr val="accent4">
                    <a:lumMod val="50000"/>
                  </a:schemeClr>
                </a:solidFill>
                <a:latin typeface="Amasis MT Pro Black" panose="02040A04050005020304" pitchFamily="18" charset="0"/>
              </a:rPr>
              <a:t>RINGKASAN PANDUAN KUTIPAN DI PTJ BERDASARKAN POLISI TERIMAAN USIM</a:t>
            </a:r>
          </a:p>
        </p:txBody>
      </p:sp>
      <p:sp>
        <p:nvSpPr>
          <p:cNvPr id="9" name="Content Placeholder 8">
            <a:extLst>
              <a:ext uri="{FF2B5EF4-FFF2-40B4-BE49-F238E27FC236}">
                <a16:creationId xmlns:a16="http://schemas.microsoft.com/office/drawing/2014/main" id="{77DE1EC6-92D5-496A-8DB3-86864593F843}"/>
              </a:ext>
            </a:extLst>
          </p:cNvPr>
          <p:cNvSpPr>
            <a:spLocks noGrp="1"/>
          </p:cNvSpPr>
          <p:nvPr>
            <p:ph idx="1"/>
          </p:nvPr>
        </p:nvSpPr>
        <p:spPr>
          <a:xfrm>
            <a:off x="838200" y="1463040"/>
            <a:ext cx="10515600" cy="4825218"/>
          </a:xfrm>
        </p:spPr>
        <p:txBody>
          <a:bodyPr>
            <a:normAutofit lnSpcReduction="10000"/>
          </a:bodyPr>
          <a:lstStyle/>
          <a:p>
            <a:pPr marL="342900" lvl="0" indent="-342900" rtl="0">
              <a:lnSpc>
                <a:spcPct val="107000"/>
              </a:lnSpc>
              <a:buFont typeface="+mj-lt"/>
              <a:buAutoNum type="arabicPeriod" startAt="5"/>
            </a:pPr>
            <a:r>
              <a:rPr lang="ms-MY" sz="1800" dirty="0">
                <a:effectLst/>
                <a:latin typeface="Arial" panose="020B0604020202020204" pitchFamily="34" charset="0"/>
                <a:ea typeface="Calibri" panose="020F0502020204030204" pitchFamily="34" charset="0"/>
                <a:cs typeface="Arial" panose="020B0604020202020204" pitchFamily="34" charset="0"/>
              </a:rPr>
              <a:t>Pegawai yang boleh menandatangani resit adalah pegawai yang diberi surat kuasa penerimaan wang awam.</a:t>
            </a:r>
            <a:endParaRPr lang="en-MY"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startAt="5"/>
            </a:pPr>
            <a:r>
              <a:rPr lang="ms-MY" sz="1800" dirty="0">
                <a:effectLst/>
                <a:latin typeface="Arial" panose="020B0604020202020204" pitchFamily="34" charset="0"/>
                <a:ea typeface="Calibri" panose="020F0502020204030204" pitchFamily="34" charset="0"/>
                <a:cs typeface="Arial" panose="020B0604020202020204" pitchFamily="34" charset="0"/>
              </a:rPr>
              <a:t>Pastikan pegawai yang menandatangani resit adalah pegawai yang bukan terlibat di dalam membuat tuntutan berkenaan.</a:t>
            </a:r>
            <a:endParaRPr lang="en-MY"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startAt="5"/>
            </a:pPr>
            <a:r>
              <a:rPr lang="ms-MY" sz="1800" dirty="0">
                <a:effectLst/>
                <a:latin typeface="Arial" panose="020B0604020202020204" pitchFamily="34" charset="0"/>
                <a:ea typeface="Calibri" panose="020F0502020204030204" pitchFamily="34" charset="0"/>
                <a:cs typeface="Arial" panose="020B0604020202020204" pitchFamily="34" charset="0"/>
              </a:rPr>
              <a:t>Pemungut (yang diberi surat kuasa oleh Bendahari USIM) yang menjalankan tugasan di kaunter di setiap PTJ perlu mempunyai pemberitahuan secara papan tanda yang memaklumkan kepada orang awam untuk mengambil resit yang ditandatangani oleh Pemungut. Ayat bagi papan tanda tersebut adalah seperti berikut:</a:t>
            </a:r>
            <a:endParaRPr lang="en-MY" sz="1800" dirty="0">
              <a:effectLst/>
              <a:latin typeface="Arial" panose="020B0604020202020204" pitchFamily="34" charset="0"/>
              <a:ea typeface="Calibri" panose="020F0502020204030204" pitchFamily="34" charset="0"/>
              <a:cs typeface="Arial" panose="020B0604020202020204" pitchFamily="34" charset="0"/>
            </a:endParaRPr>
          </a:p>
          <a:p>
            <a:pPr marL="670560" indent="0">
              <a:lnSpc>
                <a:spcPct val="107000"/>
              </a:lnSpc>
              <a:spcAft>
                <a:spcPts val="800"/>
              </a:spcAft>
              <a:buNone/>
            </a:pPr>
            <a:r>
              <a:rPr lang="ms-MY" sz="1800" dirty="0">
                <a:effectLst/>
                <a:latin typeface="Arial" panose="020B0604020202020204" pitchFamily="34" charset="0"/>
                <a:ea typeface="Calibri" panose="020F0502020204030204" pitchFamily="34" charset="0"/>
                <a:cs typeface="Arial" panose="020B0604020202020204" pitchFamily="34" charset="0"/>
              </a:rPr>
              <a:t>“SILA PASTIKAN ANDA MENERIMA RESIT RASMI YANG TELAH DITANDATANGANI SETIAP KALI ANDA MEMBUAT BAYARAN.”</a:t>
            </a:r>
            <a:endParaRPr lang="en-MY" sz="18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mj-lt"/>
              <a:buAutoNum type="arabicPeriod" startAt="8"/>
            </a:pPr>
            <a:r>
              <a:rPr lang="ms-MY" sz="1800" dirty="0">
                <a:effectLst/>
                <a:latin typeface="Arial" panose="020B0604020202020204" pitchFamily="34" charset="0"/>
                <a:ea typeface="Calibri" panose="020F0502020204030204" pitchFamily="34" charset="0"/>
                <a:cs typeface="Arial" panose="020B0604020202020204" pitchFamily="34" charset="0"/>
              </a:rPr>
              <a:t>Pegawai kutipan PTJ tidak boleh membatalkan resit. Pindaan pada sesuatu resit itu adalah dilarang sama sekali. Sekiranya resit itu rosak dan tidak boleh dikeluarkan, ia mestilah dibatalkan dan disimpan untuk tujuan pengauditan. Pemakluman secara bertulis atau emel perlulah dibuat oleh PTJ kepada Jabatan Bendahari untuk permohonan pembatalan beserta dengan justifikasi pembatalan yang jelas serta </a:t>
            </a:r>
            <a:r>
              <a:rPr lang="ms-MY" sz="1800" dirty="0">
                <a:latin typeface="Arial" panose="020B0604020202020204" pitchFamily="34" charset="0"/>
                <a:ea typeface="Calibri" panose="020F0502020204030204" pitchFamily="34" charset="0"/>
                <a:cs typeface="Arial" panose="020B0604020202020204" pitchFamily="34" charset="0"/>
              </a:rPr>
              <a:t>dilampirkan sekali salinan </a:t>
            </a:r>
            <a:r>
              <a:rPr lang="ms-MY" sz="1800" dirty="0">
                <a:effectLst/>
                <a:latin typeface="Arial" panose="020B0604020202020204" pitchFamily="34" charset="0"/>
                <a:ea typeface="Calibri" panose="020F0502020204030204" pitchFamily="34" charset="0"/>
                <a:cs typeface="Arial" panose="020B0604020202020204" pitchFamily="34" charset="0"/>
              </a:rPr>
              <a:t>no resit baru yang mengantikan resit yang perlu dibatalkan.</a:t>
            </a:r>
            <a:endParaRPr lang="en-MY"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MY"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6760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29C39-EE15-6E46-AD46-4B22F4BCE2FE}"/>
              </a:ext>
            </a:extLst>
          </p:cNvPr>
          <p:cNvSpPr>
            <a:spLocks noGrp="1"/>
          </p:cNvSpPr>
          <p:nvPr>
            <p:ph type="title"/>
          </p:nvPr>
        </p:nvSpPr>
        <p:spPr>
          <a:xfrm>
            <a:off x="641253" y="365126"/>
            <a:ext cx="10515600" cy="872831"/>
          </a:xfrm>
        </p:spPr>
        <p:txBody>
          <a:bodyPr>
            <a:noAutofit/>
          </a:bodyPr>
          <a:lstStyle/>
          <a:p>
            <a:pPr algn="ctr"/>
            <a:r>
              <a:rPr lang="ms-MY" sz="2800" b="1" dirty="0">
                <a:solidFill>
                  <a:schemeClr val="accent4">
                    <a:lumMod val="50000"/>
                  </a:schemeClr>
                </a:solidFill>
                <a:latin typeface="Amasis MT Pro Black" panose="02040A04050005020304" pitchFamily="18" charset="0"/>
              </a:rPr>
              <a:t>RINGKASAN PANDUAN KUTIPAN DI PTJ BERDASARKAN POLISI TERIMAAN USIM</a:t>
            </a:r>
          </a:p>
        </p:txBody>
      </p:sp>
      <p:sp>
        <p:nvSpPr>
          <p:cNvPr id="9" name="Content Placeholder 8">
            <a:extLst>
              <a:ext uri="{FF2B5EF4-FFF2-40B4-BE49-F238E27FC236}">
                <a16:creationId xmlns:a16="http://schemas.microsoft.com/office/drawing/2014/main" id="{77DE1EC6-92D5-496A-8DB3-86864593F843}"/>
              </a:ext>
            </a:extLst>
          </p:cNvPr>
          <p:cNvSpPr>
            <a:spLocks noGrp="1"/>
          </p:cNvSpPr>
          <p:nvPr>
            <p:ph idx="1"/>
          </p:nvPr>
        </p:nvSpPr>
        <p:spPr>
          <a:xfrm>
            <a:off x="838200" y="1463040"/>
            <a:ext cx="10515600" cy="4825218"/>
          </a:xfrm>
        </p:spPr>
        <p:txBody>
          <a:bodyPr>
            <a:normAutofit fontScale="92500" lnSpcReduction="10000"/>
          </a:bodyPr>
          <a:lstStyle/>
          <a:p>
            <a:pPr marL="342900" lvl="0" indent="-342900">
              <a:lnSpc>
                <a:spcPct val="107000"/>
              </a:lnSpc>
              <a:buFont typeface="+mj-lt"/>
              <a:buAutoNum type="arabicPeriod" startAt="9"/>
            </a:pPr>
            <a:r>
              <a:rPr lang="ms-MY" sz="1900" dirty="0">
                <a:effectLst/>
                <a:latin typeface="Arial" panose="020B0604020202020204" pitchFamily="34" charset="0"/>
                <a:ea typeface="Calibri" panose="020F0502020204030204" pitchFamily="34" charset="0"/>
                <a:cs typeface="Arial" panose="020B0604020202020204" pitchFamily="34" charset="0"/>
              </a:rPr>
              <a:t>Hasil kutipan yang diterima PTJ </a:t>
            </a:r>
            <a:r>
              <a:rPr lang="ms-MY" sz="1900" b="1" dirty="0">
                <a:effectLst/>
                <a:latin typeface="Arial" panose="020B0604020202020204" pitchFamily="34" charset="0"/>
                <a:ea typeface="Calibri" panose="020F0502020204030204" pitchFamily="34" charset="0"/>
                <a:cs typeface="Arial" panose="020B0604020202020204" pitchFamily="34" charset="0"/>
              </a:rPr>
              <a:t>TIDAK BOLEH DIGUNAKAN UNTUK BUAT BAYARAN SECARA TUNAI</a:t>
            </a:r>
            <a:r>
              <a:rPr lang="ms-MY" sz="1900" dirty="0">
                <a:effectLst/>
                <a:latin typeface="Arial" panose="020B0604020202020204" pitchFamily="34" charset="0"/>
                <a:ea typeface="Calibri" panose="020F0502020204030204" pitchFamily="34" charset="0"/>
                <a:cs typeface="Arial" panose="020B0604020202020204" pitchFamily="34" charset="0"/>
              </a:rPr>
              <a:t>. Selepas diterima dan sebelum penyerahan wang kepada Jabatan Bendahari (Kaunter Bendahari), wang awam tidak boleh digunakan bagi apa-apa jua pun, dan tiada seorang pegawai boleh mendahulukan atau menukarkan apa-apa wang yang ia bertanggungjawab kepada USIM.</a:t>
            </a:r>
            <a:endParaRPr lang="en-MY" sz="1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startAt="9"/>
            </a:pPr>
            <a:r>
              <a:rPr lang="ms-MY" sz="1900" dirty="0">
                <a:effectLst/>
                <a:latin typeface="Arial" panose="020B0604020202020204" pitchFamily="34" charset="0"/>
                <a:ea typeface="Calibri" panose="020F0502020204030204" pitchFamily="34" charset="0"/>
                <a:cs typeface="Arial" panose="020B0604020202020204" pitchFamily="34" charset="0"/>
              </a:rPr>
              <a:t>Wang awam yang dikutip tidak boleh digunakan sebagai perbelanjaan sesuatu program atau aktiviti seperti pembelian alat tulis, jamuan, pembelian hadiah (sama ada barangan atau wang tunai), fotostat dan sebagainya.</a:t>
            </a:r>
            <a:endParaRPr lang="en-MY" sz="1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startAt="9"/>
            </a:pPr>
            <a:r>
              <a:rPr lang="ms-MY" sz="1900" dirty="0">
                <a:effectLst/>
                <a:latin typeface="Arial" panose="020B0604020202020204" pitchFamily="34" charset="0"/>
                <a:ea typeface="Calibri" panose="020F0502020204030204" pitchFamily="34" charset="0"/>
                <a:cs typeface="Arial" panose="020B0604020202020204" pitchFamily="34" charset="0"/>
              </a:rPr>
              <a:t>Jika PTJ ingin membuat bayaran menggunakan hasil kutipan tersebut, PTJ perlulah mengikut prosedur kewangan yang betul (rujuk Unit Bayaran, Jabatan Bendahari).</a:t>
            </a:r>
          </a:p>
          <a:p>
            <a:pPr marL="457200" indent="-457200">
              <a:lnSpc>
                <a:spcPct val="107000"/>
              </a:lnSpc>
              <a:buFont typeface="+mj-lt"/>
              <a:buAutoNum type="arabicPeriod" startAt="12"/>
            </a:pPr>
            <a:r>
              <a:rPr lang="ms-MY" sz="2000" dirty="0">
                <a:effectLst/>
                <a:latin typeface="Arial" panose="020B0604020202020204" pitchFamily="34" charset="0"/>
                <a:ea typeface="Calibri" panose="020F0502020204030204" pitchFamily="34" charset="0"/>
                <a:cs typeface="Arial" panose="020B0604020202020204" pitchFamily="34" charset="0"/>
              </a:rPr>
              <a:t>Resit-resit yang dikeluarkan perlu dibuat </a:t>
            </a:r>
            <a:r>
              <a:rPr lang="ms-MY" sz="2000" i="1" dirty="0">
                <a:effectLst/>
                <a:latin typeface="Arial" panose="020B0604020202020204" pitchFamily="34" charset="0"/>
                <a:ea typeface="Calibri" panose="020F0502020204030204" pitchFamily="34" charset="0"/>
                <a:cs typeface="Arial" panose="020B0604020202020204" pitchFamily="34" charset="0"/>
              </a:rPr>
              <a:t>Collection Batch(CB) </a:t>
            </a:r>
            <a:r>
              <a:rPr lang="ms-MY" sz="2000" dirty="0">
                <a:effectLst/>
                <a:latin typeface="Arial" panose="020B0604020202020204" pitchFamily="34" charset="0"/>
                <a:ea typeface="Calibri" panose="020F0502020204030204" pitchFamily="34" charset="0"/>
                <a:cs typeface="Arial" panose="020B0604020202020204" pitchFamily="34" charset="0"/>
              </a:rPr>
              <a:t>dan </a:t>
            </a:r>
            <a:r>
              <a:rPr lang="ms-MY" sz="2000" i="1" dirty="0">
                <a:effectLst/>
                <a:latin typeface="Arial" panose="020B0604020202020204" pitchFamily="34" charset="0"/>
                <a:ea typeface="Calibri" panose="020F0502020204030204" pitchFamily="34" charset="0"/>
                <a:cs typeface="Arial" panose="020B0604020202020204" pitchFamily="34" charset="0"/>
              </a:rPr>
              <a:t>CB</a:t>
            </a:r>
            <a:r>
              <a:rPr lang="ms-MY" sz="2000" dirty="0">
                <a:effectLst/>
                <a:latin typeface="Arial" panose="020B0604020202020204" pitchFamily="34" charset="0"/>
                <a:ea typeface="Calibri" panose="020F0502020204030204" pitchFamily="34" charset="0"/>
                <a:cs typeface="Arial" panose="020B0604020202020204" pitchFamily="34" charset="0"/>
              </a:rPr>
              <a:t> tersebut dibuat oleh orang yang sama buat resit.</a:t>
            </a:r>
            <a:endParaRPr lang="ms-MY" sz="2000" i="1" dirty="0">
              <a:effectLst/>
              <a:latin typeface="Arial" panose="020B0604020202020204" pitchFamily="34" charset="0"/>
              <a:ea typeface="Calibri" panose="020F0502020204030204" pitchFamily="34" charset="0"/>
              <a:cs typeface="Arial" panose="020B0604020202020204" pitchFamily="34" charset="0"/>
            </a:endParaRPr>
          </a:p>
          <a:p>
            <a:pPr marL="457200" lvl="0" indent="-457200" rtl="0">
              <a:lnSpc>
                <a:spcPct val="107000"/>
              </a:lnSpc>
              <a:buFont typeface="+mj-lt"/>
              <a:buAutoNum type="arabicPeriod" startAt="13"/>
            </a:pPr>
            <a:r>
              <a:rPr lang="ms-MY" sz="2000" i="1" dirty="0">
                <a:effectLst/>
                <a:latin typeface="Arial" panose="020B0604020202020204" pitchFamily="34" charset="0"/>
                <a:ea typeface="Calibri" panose="020F0502020204030204" pitchFamily="34" charset="0"/>
                <a:cs typeface="Arial" panose="020B0604020202020204" pitchFamily="34" charset="0"/>
              </a:rPr>
              <a:t>Collection Batch</a:t>
            </a:r>
            <a:r>
              <a:rPr lang="ms-MY" sz="2000" dirty="0">
                <a:effectLst/>
                <a:latin typeface="Arial" panose="020B0604020202020204" pitchFamily="34" charset="0"/>
                <a:ea typeface="Calibri" panose="020F0502020204030204" pitchFamily="34" charset="0"/>
                <a:cs typeface="Arial" panose="020B0604020202020204" pitchFamily="34" charset="0"/>
              </a:rPr>
              <a:t> perlu diluluskan oleh pegawai yang diberi kuasa melulus di PTJ.</a:t>
            </a:r>
            <a:endParaRPr lang="en-MY"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startAt="13"/>
            </a:pPr>
            <a:r>
              <a:rPr lang="ms-MY" sz="2000" dirty="0">
                <a:effectLst/>
                <a:latin typeface="Arial" panose="020B0604020202020204" pitchFamily="34" charset="0"/>
                <a:ea typeface="Calibri" panose="020F0502020204030204" pitchFamily="34" charset="0"/>
                <a:cs typeface="Arial" panose="020B0604020202020204" pitchFamily="34" charset="0"/>
              </a:rPr>
              <a:t>Sebelum menghantar ke Jabatan Bendahari, pastikan amaun di </a:t>
            </a:r>
            <a:r>
              <a:rPr lang="ms-MY" sz="2000" i="1" dirty="0">
                <a:effectLst/>
                <a:latin typeface="Arial" panose="020B0604020202020204" pitchFamily="34" charset="0"/>
                <a:ea typeface="Calibri" panose="020F0502020204030204" pitchFamily="34" charset="0"/>
                <a:cs typeface="Arial" panose="020B0604020202020204" pitchFamily="34" charset="0"/>
              </a:rPr>
              <a:t>Collection Batch</a:t>
            </a:r>
            <a:r>
              <a:rPr lang="ms-MY" sz="2000" dirty="0">
                <a:effectLst/>
                <a:latin typeface="Arial" panose="020B0604020202020204" pitchFamily="34" charset="0"/>
                <a:ea typeface="Calibri" panose="020F0502020204030204" pitchFamily="34" charset="0"/>
                <a:cs typeface="Arial" panose="020B0604020202020204" pitchFamily="34" charset="0"/>
              </a:rPr>
              <a:t> sama dengan amaun fizikal yang diterima.</a:t>
            </a:r>
            <a:endParaRPr lang="en-MY"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MY"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992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29C39-EE15-6E46-AD46-4B22F4BCE2FE}"/>
              </a:ext>
            </a:extLst>
          </p:cNvPr>
          <p:cNvSpPr>
            <a:spLocks noGrp="1"/>
          </p:cNvSpPr>
          <p:nvPr>
            <p:ph type="title"/>
          </p:nvPr>
        </p:nvSpPr>
        <p:spPr>
          <a:xfrm>
            <a:off x="641253" y="365126"/>
            <a:ext cx="10515600" cy="872831"/>
          </a:xfrm>
        </p:spPr>
        <p:txBody>
          <a:bodyPr>
            <a:noAutofit/>
          </a:bodyPr>
          <a:lstStyle/>
          <a:p>
            <a:pPr algn="ctr"/>
            <a:r>
              <a:rPr lang="ms-MY" sz="2800" b="1" dirty="0">
                <a:solidFill>
                  <a:schemeClr val="accent4">
                    <a:lumMod val="50000"/>
                  </a:schemeClr>
                </a:solidFill>
                <a:latin typeface="Amasis MT Pro Black" panose="02040A04050005020304" pitchFamily="18" charset="0"/>
              </a:rPr>
              <a:t>RINGKASAN PANDUAN KUTIPAN DI PTJ BERDASARKAN POLISI TERIMAAN USIM</a:t>
            </a:r>
          </a:p>
        </p:txBody>
      </p:sp>
      <p:sp>
        <p:nvSpPr>
          <p:cNvPr id="9" name="Content Placeholder 8">
            <a:extLst>
              <a:ext uri="{FF2B5EF4-FFF2-40B4-BE49-F238E27FC236}">
                <a16:creationId xmlns:a16="http://schemas.microsoft.com/office/drawing/2014/main" id="{77DE1EC6-92D5-496A-8DB3-86864593F843}"/>
              </a:ext>
            </a:extLst>
          </p:cNvPr>
          <p:cNvSpPr>
            <a:spLocks noGrp="1"/>
          </p:cNvSpPr>
          <p:nvPr>
            <p:ph idx="1"/>
          </p:nvPr>
        </p:nvSpPr>
        <p:spPr>
          <a:xfrm>
            <a:off x="838200" y="1463040"/>
            <a:ext cx="10515600" cy="4656406"/>
          </a:xfrm>
        </p:spPr>
        <p:txBody>
          <a:bodyPr>
            <a:normAutofit fontScale="85000" lnSpcReduction="10000"/>
          </a:bodyPr>
          <a:lstStyle/>
          <a:p>
            <a:pPr marL="342900" lvl="0" indent="-342900">
              <a:lnSpc>
                <a:spcPct val="107000"/>
              </a:lnSpc>
              <a:buFont typeface="+mj-lt"/>
              <a:buAutoNum type="arabicPeriod" startAt="15"/>
            </a:pPr>
            <a:r>
              <a:rPr lang="ms-MY" sz="1800" dirty="0">
                <a:effectLst/>
                <a:latin typeface="Arial" panose="020B0604020202020204" pitchFamily="34" charset="0"/>
                <a:ea typeface="Calibri" panose="020F0502020204030204" pitchFamily="34" charset="0"/>
                <a:cs typeface="Arial" panose="020B0604020202020204" pitchFamily="34" charset="0"/>
              </a:rPr>
              <a:t>Resit rasmi Universiti akan dikeluarkan kepada pemungut berkenaan setelah berpuas hati dengan jumlah yang disemak.</a:t>
            </a:r>
          </a:p>
          <a:p>
            <a:pPr marL="342900" lvl="0" indent="-342900">
              <a:lnSpc>
                <a:spcPct val="107000"/>
              </a:lnSpc>
              <a:buFont typeface="+mj-lt"/>
              <a:buAutoNum type="arabicPeriod" startAt="15"/>
            </a:pPr>
            <a:r>
              <a:rPr lang="ms-MY" sz="1800" dirty="0">
                <a:effectLst/>
                <a:latin typeface="Arial" panose="020B0604020202020204" pitchFamily="34" charset="0"/>
                <a:ea typeface="Calibri" panose="020F0502020204030204" pitchFamily="34" charset="0"/>
                <a:cs typeface="Arial" panose="020B0604020202020204" pitchFamily="34" charset="0"/>
              </a:rPr>
              <a:t>Semua wang tunai dan cek yang melebihi RM500 </a:t>
            </a:r>
            <a:r>
              <a:rPr lang="ms-MY" sz="1800" b="1" dirty="0">
                <a:effectLst/>
                <a:latin typeface="Arial" panose="020B0604020202020204" pitchFamily="34" charset="0"/>
                <a:ea typeface="Calibri" panose="020F0502020204030204" pitchFamily="34" charset="0"/>
                <a:cs typeface="Arial" panose="020B0604020202020204" pitchFamily="34" charset="0"/>
              </a:rPr>
              <a:t>WAJIB</a:t>
            </a:r>
            <a:r>
              <a:rPr lang="ms-MY" sz="1800" dirty="0">
                <a:effectLst/>
                <a:latin typeface="Arial" panose="020B0604020202020204" pitchFamily="34" charset="0"/>
                <a:ea typeface="Calibri" panose="020F0502020204030204" pitchFamily="34" charset="0"/>
                <a:cs typeface="Arial" panose="020B0604020202020204" pitchFamily="34" charset="0"/>
              </a:rPr>
              <a:t> dihantar ke Jabatan Bendahari pada hari kutipan itu dibuat atau pada hari bekerja yang berikutnya bersama laporan kutipan PTJ serta buku resit sementara (sekiranya menggunakan buku resit sementara). </a:t>
            </a:r>
            <a:endParaRPr lang="en-MY"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startAt="15"/>
            </a:pPr>
            <a:r>
              <a:rPr lang="ms-MY" sz="1800" dirty="0">
                <a:effectLst/>
                <a:latin typeface="Arial" panose="020B0604020202020204" pitchFamily="34" charset="0"/>
                <a:ea typeface="Calibri" panose="020F0502020204030204" pitchFamily="34" charset="0"/>
                <a:cs typeface="Arial" panose="020B0604020202020204" pitchFamily="34" charset="0"/>
              </a:rPr>
              <a:t>Pemungut adalah bertanggungjawab ke atas penyimpanan dan keselamatan wang tunai dan cek. Wang tunai dan cek hendaklah disimpan di dalam peti besi yang disimpan di dalam kabinet besi atau di dalam bilik yang berkunci.</a:t>
            </a:r>
            <a:endParaRPr lang="en-MY"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startAt="15"/>
            </a:pPr>
            <a:r>
              <a:rPr lang="ms-MY" sz="1800" dirty="0">
                <a:effectLst/>
                <a:latin typeface="Arial" panose="020B0604020202020204" pitchFamily="34" charset="0"/>
                <a:ea typeface="Calibri" panose="020F0502020204030204" pitchFamily="34" charset="0"/>
                <a:cs typeface="Arial" panose="020B0604020202020204" pitchFamily="34" charset="0"/>
              </a:rPr>
              <a:t>Bendahari USIM mempunyai kuasa untuk menarik balik kuasa memungut sekiranya arahan-arahan ini tidak dipatuhi.</a:t>
            </a:r>
          </a:p>
          <a:p>
            <a:pPr marL="342900" indent="-342900">
              <a:lnSpc>
                <a:spcPct val="107000"/>
              </a:lnSpc>
              <a:spcAft>
                <a:spcPts val="800"/>
              </a:spcAft>
              <a:buFont typeface="+mj-lt"/>
              <a:buAutoNum type="arabicPeriod" startAt="15"/>
            </a:pPr>
            <a:r>
              <a:rPr lang="ms-MY" sz="1800" dirty="0">
                <a:effectLst/>
                <a:latin typeface="Arial" panose="020B0604020202020204" pitchFamily="34" charset="0"/>
                <a:ea typeface="Calibri" panose="020F0502020204030204" pitchFamily="34" charset="0"/>
                <a:cs typeface="Arial" panose="020B0604020202020204" pitchFamily="34" charset="0"/>
              </a:rPr>
              <a:t>Buku resit sementara yang tidak digunakan hendaklah disimpan di tempat berkunci dengan selamat.</a:t>
            </a:r>
            <a:endParaRPr lang="en-MY"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startAt="15"/>
            </a:pPr>
            <a:r>
              <a:rPr lang="ms-MY" sz="1800" dirty="0">
                <a:effectLst/>
                <a:latin typeface="Arial" panose="020B0604020202020204" pitchFamily="34" charset="0"/>
                <a:ea typeface="Calibri" panose="020F0502020204030204" pitchFamily="34" charset="0"/>
                <a:cs typeface="Arial" panose="020B0604020202020204" pitchFamily="34" charset="0"/>
              </a:rPr>
              <a:t>Pastikan buku resit sementara dipulangkan ke Jabatan Bendahari selepas setiap helaian di buku resit sementara habis digunakan</a:t>
            </a:r>
            <a:r>
              <a:rPr lang="ms-MY" sz="1800" dirty="0">
                <a:latin typeface="Arial" panose="020B060402020202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Font typeface="+mj-lt"/>
              <a:buAutoNum type="arabicPeriod" startAt="15"/>
            </a:pPr>
            <a:r>
              <a:rPr lang="ms-MY" sz="1800" dirty="0">
                <a:effectLst/>
                <a:latin typeface="Arial" panose="020B0604020202020204" pitchFamily="34" charset="0"/>
                <a:ea typeface="Calibri" panose="020F0502020204030204" pitchFamily="34" charset="0"/>
                <a:cs typeface="Arial" panose="020B0604020202020204" pitchFamily="34" charset="0"/>
              </a:rPr>
              <a:t>PTJ wajib menggunakan resit rasmi USIM sahaja dan tidak dibenarkan mengeluarkan resit lain selain resit rasmi USIM. Sekiranya PTJ menggunakan mesin </a:t>
            </a:r>
            <a:r>
              <a:rPr lang="ms-MY" sz="1800" i="1" dirty="0">
                <a:effectLst/>
                <a:latin typeface="Arial" panose="020B0604020202020204" pitchFamily="34" charset="0"/>
                <a:ea typeface="Calibri" panose="020F0502020204030204" pitchFamily="34" charset="0"/>
                <a:cs typeface="Arial" panose="020B0604020202020204" pitchFamily="34" charset="0"/>
              </a:rPr>
              <a:t>Cash Register Machinery</a:t>
            </a:r>
            <a:r>
              <a:rPr lang="ms-MY" sz="1800" dirty="0">
                <a:effectLst/>
                <a:latin typeface="Arial" panose="020B0604020202020204" pitchFamily="34" charset="0"/>
                <a:ea typeface="Calibri" panose="020F0502020204030204" pitchFamily="34" charset="0"/>
                <a:cs typeface="Arial" panose="020B0604020202020204" pitchFamily="34" charset="0"/>
              </a:rPr>
              <a:t>, mohon untuk maklumkan kepada Jabatan Bendahari bagi tujuan penyelarasan terimaan dan pengeluaran resit. </a:t>
            </a:r>
            <a:endParaRPr lang="en-MY"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MY"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24579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TotalTime>
  <Words>1057</Words>
  <Application>Microsoft Office PowerPoint</Application>
  <PresentationFormat>Widescreen</PresentationFormat>
  <Paragraphs>71</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Algerian</vt:lpstr>
      <vt:lpstr>Amasis MT Pro Black</vt:lpstr>
      <vt:lpstr>Arial</vt:lpstr>
      <vt:lpstr>Arial Black</vt:lpstr>
      <vt:lpstr>Calibri</vt:lpstr>
      <vt:lpstr>Calibri Light</vt:lpstr>
      <vt:lpstr>Times New Roman</vt:lpstr>
      <vt:lpstr>Wingdings</vt:lpstr>
      <vt:lpstr>Office Theme</vt:lpstr>
      <vt:lpstr>PENGURUSAN TERIMAAN DI PUSAT TANGGUNGJAWAB (PTJ) </vt:lpstr>
      <vt:lpstr>Amanat YBrs. Puan Pemangku Bendahari, Zuraida Zakaria</vt:lpstr>
      <vt:lpstr>PowerPoint Presentation</vt:lpstr>
      <vt:lpstr>PowerPoint Presentation</vt:lpstr>
      <vt:lpstr>PROSES KUTIPAN MENGGUNAKAN SISTEM AMV 3</vt:lpstr>
      <vt:lpstr>RINGKASAN PANDUAN KUTIPAN DI PTJ BERDASARKAN POLISI TERIMAAN USIM</vt:lpstr>
      <vt:lpstr>RINGKASAN PANDUAN KUTIPAN DI PTJ BERDASARKAN POLISI TERIMAAN USIM</vt:lpstr>
      <vt:lpstr>RINGKASAN PANDUAN KUTIPAN DI PTJ BERDASARKAN POLISI TERIMAAN USIM</vt:lpstr>
      <vt:lpstr>RINGKASAN PANDUAN KUTIPAN DI PTJ BERDASARKAN POLISI TERIMAAN USIM</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Mohamad Hikhmal bin Hazali</dc:creator>
  <cp:lastModifiedBy>Nur Maziah bt Mustaffa</cp:lastModifiedBy>
  <cp:revision>37</cp:revision>
  <dcterms:created xsi:type="dcterms:W3CDTF">2020-03-11T09:33:30Z</dcterms:created>
  <dcterms:modified xsi:type="dcterms:W3CDTF">2021-06-14T09:11:47Z</dcterms:modified>
</cp:coreProperties>
</file>